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1"/>
  </p:notesMasterIdLst>
  <p:sldIdLst>
    <p:sldId id="257" r:id="rId5"/>
    <p:sldId id="258" r:id="rId6"/>
    <p:sldId id="262" r:id="rId7"/>
    <p:sldId id="277" r:id="rId8"/>
    <p:sldId id="263" r:id="rId9"/>
    <p:sldId id="264" r:id="rId10"/>
    <p:sldId id="268" r:id="rId11"/>
    <p:sldId id="267" r:id="rId12"/>
    <p:sldId id="289" r:id="rId13"/>
    <p:sldId id="269" r:id="rId14"/>
    <p:sldId id="279" r:id="rId15"/>
    <p:sldId id="270" r:id="rId16"/>
    <p:sldId id="271" r:id="rId17"/>
    <p:sldId id="272" r:id="rId18"/>
    <p:sldId id="353" r:id="rId19"/>
    <p:sldId id="354" r:id="rId20"/>
    <p:sldId id="355" r:id="rId21"/>
    <p:sldId id="356" r:id="rId22"/>
    <p:sldId id="357" r:id="rId23"/>
    <p:sldId id="358" r:id="rId24"/>
    <p:sldId id="259" r:id="rId25"/>
    <p:sldId id="280" r:id="rId26"/>
    <p:sldId id="312" r:id="rId27"/>
    <p:sldId id="313" r:id="rId28"/>
    <p:sldId id="295" r:id="rId29"/>
    <p:sldId id="341" r:id="rId30"/>
    <p:sldId id="340" r:id="rId31"/>
    <p:sldId id="338" r:id="rId32"/>
    <p:sldId id="333" r:id="rId33"/>
    <p:sldId id="332" r:id="rId34"/>
    <p:sldId id="330" r:id="rId35"/>
    <p:sldId id="323" r:id="rId36"/>
    <p:sldId id="324" r:id="rId37"/>
    <p:sldId id="311" r:id="rId38"/>
    <p:sldId id="318" r:id="rId39"/>
    <p:sldId id="320" r:id="rId40"/>
    <p:sldId id="329" r:id="rId41"/>
    <p:sldId id="334" r:id="rId42"/>
    <p:sldId id="345" r:id="rId43"/>
    <p:sldId id="352" r:id="rId44"/>
    <p:sldId id="346" r:id="rId45"/>
    <p:sldId id="347" r:id="rId46"/>
    <p:sldId id="351" r:id="rId47"/>
    <p:sldId id="350" r:id="rId48"/>
    <p:sldId id="349" r:id="rId49"/>
    <p:sldId id="276" r:id="rId50"/>
    <p:sldId id="282" r:id="rId51"/>
    <p:sldId id="283" r:id="rId52"/>
    <p:sldId id="284" r:id="rId53"/>
    <p:sldId id="296" r:id="rId54"/>
    <p:sldId id="297" r:id="rId55"/>
    <p:sldId id="298" r:id="rId56"/>
    <p:sldId id="301" r:id="rId57"/>
    <p:sldId id="300" r:id="rId58"/>
    <p:sldId id="314" r:id="rId59"/>
    <p:sldId id="319" r:id="rId60"/>
    <p:sldId id="322" r:id="rId61"/>
    <p:sldId id="317" r:id="rId62"/>
    <p:sldId id="325" r:id="rId63"/>
    <p:sldId id="326" r:id="rId64"/>
    <p:sldId id="336" r:id="rId65"/>
    <p:sldId id="287" r:id="rId66"/>
    <p:sldId id="288" r:id="rId67"/>
    <p:sldId id="290" r:id="rId68"/>
    <p:sldId id="291" r:id="rId69"/>
    <p:sldId id="292" r:id="rId70"/>
    <p:sldId id="293" r:id="rId71"/>
    <p:sldId id="294" r:id="rId72"/>
    <p:sldId id="368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62" r:id="rId83"/>
    <p:sldId id="364" r:id="rId84"/>
    <p:sldId id="366" r:id="rId85"/>
    <p:sldId id="365" r:id="rId86"/>
    <p:sldId id="367" r:id="rId87"/>
    <p:sldId id="321" r:id="rId88"/>
    <p:sldId id="331" r:id="rId89"/>
    <p:sldId id="335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08B34-F85E-0A77-B520-4D287D819AE7}" v="71" dt="2021-06-05T11:32:04.839"/>
    <p1510:client id="{3F62F7C3-BEDF-BA35-D953-879FA1F038AC}" v="1253" dt="2021-06-05T12:48:49.840"/>
    <p1510:client id="{5BC2E1F3-13B0-453C-9C4A-7C11718A8C22}" v="211" dt="2021-06-05T11:28:19.668"/>
    <p1510:client id="{83136171-C18B-4AAD-9E60-2A521CF60872}" v="1172" dt="2021-06-05T11:37:28.209"/>
    <p1510:client id="{A2566588-D6F3-4679-A99D-CAD0B44FA348}" v="709" dt="2021-06-05T12:28:28.095"/>
    <p1510:client id="{A727BA98-0E38-58B0-2979-45E90FCC2A67}" v="1" dt="2021-06-05T12:39:25.207"/>
    <p1510:client id="{A7C62DC2-E75F-4E1C-89CD-31603FBF41A0}" v="892" dt="2021-06-05T12:38:11.511"/>
    <p1510:client id="{CC2DD67E-6000-46A3-9F8A-0AB5C4232126}" v="577" dt="2021-06-05T12:42:03.004"/>
    <p1510:client id="{FA11BAE7-64E1-4560-9B65-22E90D260D1D}" v="2872" dt="2021-06-05T12:51:38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99D51-1157-4CB0-9683-D9A6221B7D19}" type="datetimeFigureOut">
              <a:rPr lang="en-US" altLang="ko"/>
              <a:t>6/5/2021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0836A-4EE0-4D7C-A6DA-691B6AE8A966}" type="slidenum">
              <a:rPr lang="en-US" altLang="ko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8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8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9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0836A-4EE0-4D7C-A6DA-691B6AE8A966}" type="slidenum">
              <a:rPr lang="en-US" altLang="ko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3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646D2-A892-41F9-AD9F-43BDA6AFB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B2297-51FA-4651-A779-DEAAA8C21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E1C13-F36B-4864-BC0D-DD196F1D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E4829C-D884-4766-8F0E-7532FBB5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E2C69-CF1E-4732-BF09-4940661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185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406ED-8AE9-4C3F-8E34-C28EB4E1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BCC61-3DF9-4568-A26E-F9474B61F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DBBB2-8E28-4886-B8D3-3E58A73F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66499-A991-45D3-93E4-CAF4104B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6568D-B6E2-433E-9C83-8EF33A2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2483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0784BB-4925-433B-ADE6-F5320070C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C457B-5D13-4BC8-BBA8-26C6245BB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4FAC9-769B-4C48-9E88-EF3582CD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27F43-77A1-432A-B95E-EAF3C85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29240-F99E-48CE-A162-56C28E3D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364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A5A0E-C3FE-41E2-B96C-663DFC85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C68C6-C3BA-4959-BB0C-29783701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98F100-5FDA-4FD1-96EF-CAE31E4E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06E7A-BB9C-41EE-8908-BBD0FCA5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335DB1-76D5-4CFB-AAC6-B0B11BE1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109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13707-ADE0-4348-8AC6-7B472B26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4F1F3-B40C-4097-9239-DB85CB97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4082F-ED31-432F-B409-82BC542E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A0FBD3-5B4E-4D40-BF69-7FB57107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F93CB-624C-4884-942A-544AE49C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3117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4167C-4EED-4E7F-AB71-92C2995B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FB80F-1F0D-4697-ADCF-596DCFF01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110498-9D2C-477E-8E95-9A6EA4AB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A4F0B-6437-4E4E-A748-DC0ADD9A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0D05D-7C33-4E05-836E-A58DBA83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0A0C9-18A6-42EE-9E23-E46E808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112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32B1F-0918-44B8-B8DB-2260548C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CEBE8-296D-4759-ADE4-2CA62CC72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48B46F-2BCA-4DA5-855C-991345D78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200CCD-C7DB-416C-A8CD-6B66AA2E6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00FA92-944D-43D6-ABB8-E62AC6486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DF851-7E4C-44D6-A7B6-012A2392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10B81F-6CC3-44B0-95C2-E18465FB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0BFE91-FFEB-4A88-8849-211FF2A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92927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B412C-A849-412E-B408-B824BB8B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530777-98BB-41DF-9782-BCB547B2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F62F8C-5622-45A9-B0BC-ECA1C8B2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AE48D-6A88-4ACE-BFD2-81A44A63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888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BADD27-C05C-48BF-A7C4-C94E4A37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CED46B-EF9E-4B91-848D-8DF01F47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D165F-4687-4834-AE5C-3DBF67FB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226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4358C-32CA-4311-B1E8-9D7EA5A4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55303-14D1-4CFD-96B4-002C1E0C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94B17C-0534-459F-B9C9-50C67BAC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43A2B6-524D-4A44-B6D6-E3AE5E90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1A894-446C-40F5-A98B-FA87A8DB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115A9-E111-46A0-BCE1-75E2F481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648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B7BA9-F668-40C2-B6C9-48B39676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423529-B873-4B1E-847A-E9C3555D9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DA4337-12E6-4A80-83F6-5FA607C71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60CB61-8265-43CC-BD1F-97942641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157A56-893A-4E86-9898-9B0FD1D7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6CBCA-5627-4A96-B053-2C29F18C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4559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D21B1B-6348-4B54-8421-A0B796078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5F2948-DF3B-47A4-9700-BC2F7EBEF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A7636-CC86-455B-8B96-E3DB1104B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4A0C-98CB-4835-A957-9FD2B7FCBF2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9A3B7-0B58-4B82-9579-8351ADA76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792838-7AF1-4C4A-8D96-ECA6158FC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4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8.svg"/><Relationship Id="rId7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원호 138">
            <a:extLst>
              <a:ext uri="{FF2B5EF4-FFF2-40B4-BE49-F238E27FC236}">
                <a16:creationId xmlns:a16="http://schemas.microsoft.com/office/drawing/2014/main" id="{A134D0D2-218E-4E68-BD31-EAC9EEB64B9E}"/>
              </a:ext>
            </a:extLst>
          </p:cNvPr>
          <p:cNvSpPr/>
          <p:nvPr/>
        </p:nvSpPr>
        <p:spPr>
          <a:xfrm>
            <a:off x="-1926150" y="-2165471"/>
            <a:ext cx="4461900" cy="4461900"/>
          </a:xfrm>
          <a:prstGeom prst="arc">
            <a:avLst>
              <a:gd name="adj1" fmla="val 21476787"/>
              <a:gd name="adj2" fmla="val 5894515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677C0AA6-492A-4A92-BB85-E21DC4021563}"/>
              </a:ext>
            </a:extLst>
          </p:cNvPr>
          <p:cNvGrpSpPr/>
          <p:nvPr/>
        </p:nvGrpSpPr>
        <p:grpSpPr>
          <a:xfrm>
            <a:off x="112175" y="6144949"/>
            <a:ext cx="936000" cy="608573"/>
            <a:chOff x="112175" y="6144949"/>
            <a:chExt cx="936000" cy="608573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F6A1C6C0-5E6D-4CE0-873D-9201F9E8658B}"/>
                </a:ext>
              </a:extLst>
            </p:cNvPr>
            <p:cNvSpPr/>
            <p:nvPr/>
          </p:nvSpPr>
          <p:spPr>
            <a:xfrm>
              <a:off x="112175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5EDC65B-84FB-4F23-B56A-64656B1AFAE5}"/>
                </a:ext>
              </a:extLst>
            </p:cNvPr>
            <p:cNvSpPr/>
            <p:nvPr/>
          </p:nvSpPr>
          <p:spPr>
            <a:xfrm>
              <a:off x="224493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C42FF3F-01FF-4F79-8092-6329DAC943C5}"/>
                </a:ext>
              </a:extLst>
            </p:cNvPr>
            <p:cNvSpPr/>
            <p:nvPr/>
          </p:nvSpPr>
          <p:spPr>
            <a:xfrm>
              <a:off x="336811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EC370B1F-E663-466B-9B18-D70115A32640}"/>
                </a:ext>
              </a:extLst>
            </p:cNvPr>
            <p:cNvSpPr/>
            <p:nvPr/>
          </p:nvSpPr>
          <p:spPr>
            <a:xfrm>
              <a:off x="449129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44BB0553-39FE-4B15-A89B-82227573EB39}"/>
                </a:ext>
              </a:extLst>
            </p:cNvPr>
            <p:cNvSpPr/>
            <p:nvPr/>
          </p:nvSpPr>
          <p:spPr>
            <a:xfrm>
              <a:off x="561447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455FC4D-5C0A-4976-8766-569B76A4661D}"/>
                </a:ext>
              </a:extLst>
            </p:cNvPr>
            <p:cNvSpPr/>
            <p:nvPr/>
          </p:nvSpPr>
          <p:spPr>
            <a:xfrm>
              <a:off x="673765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2223FC7-87D5-4D5B-8816-4FABA14A48B8}"/>
                </a:ext>
              </a:extLst>
            </p:cNvPr>
            <p:cNvSpPr/>
            <p:nvPr/>
          </p:nvSpPr>
          <p:spPr>
            <a:xfrm>
              <a:off x="786083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DA956B2D-FA71-4467-A4AF-380D0C6DB256}"/>
                </a:ext>
              </a:extLst>
            </p:cNvPr>
            <p:cNvSpPr/>
            <p:nvPr/>
          </p:nvSpPr>
          <p:spPr>
            <a:xfrm>
              <a:off x="898400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AB454AA5-ACCC-4C10-90E9-99784FF00F2E}"/>
                </a:ext>
              </a:extLst>
            </p:cNvPr>
            <p:cNvSpPr/>
            <p:nvPr/>
          </p:nvSpPr>
          <p:spPr>
            <a:xfrm>
              <a:off x="1010718" y="6144949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B684536-5F35-4A30-A30E-1EF8907606E7}"/>
                </a:ext>
              </a:extLst>
            </p:cNvPr>
            <p:cNvSpPr/>
            <p:nvPr/>
          </p:nvSpPr>
          <p:spPr>
            <a:xfrm>
              <a:off x="112175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1324C841-9A74-409D-8FA4-C07E7CE27B91}"/>
                </a:ext>
              </a:extLst>
            </p:cNvPr>
            <p:cNvSpPr/>
            <p:nvPr/>
          </p:nvSpPr>
          <p:spPr>
            <a:xfrm>
              <a:off x="224493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3A7CE99B-09E3-4D8A-8B63-69CB52978986}"/>
                </a:ext>
              </a:extLst>
            </p:cNvPr>
            <p:cNvSpPr/>
            <p:nvPr/>
          </p:nvSpPr>
          <p:spPr>
            <a:xfrm>
              <a:off x="336811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4A2EA87-D335-46AC-BB4B-FC0C31FB2B3F}"/>
                </a:ext>
              </a:extLst>
            </p:cNvPr>
            <p:cNvSpPr/>
            <p:nvPr/>
          </p:nvSpPr>
          <p:spPr>
            <a:xfrm>
              <a:off x="449129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491D37AC-1E5C-44C7-B2A7-F8DE88C1EE4A}"/>
                </a:ext>
              </a:extLst>
            </p:cNvPr>
            <p:cNvSpPr/>
            <p:nvPr/>
          </p:nvSpPr>
          <p:spPr>
            <a:xfrm>
              <a:off x="561447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078A854-CCC4-4128-81EA-7447ACCFFC21}"/>
                </a:ext>
              </a:extLst>
            </p:cNvPr>
            <p:cNvSpPr/>
            <p:nvPr/>
          </p:nvSpPr>
          <p:spPr>
            <a:xfrm>
              <a:off x="673765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CA001BF-AD2F-4F0C-8F8B-574C9F63AE18}"/>
                </a:ext>
              </a:extLst>
            </p:cNvPr>
            <p:cNvSpPr/>
            <p:nvPr/>
          </p:nvSpPr>
          <p:spPr>
            <a:xfrm>
              <a:off x="786083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AF9756E-D8EC-4878-960F-D55208EEA165}"/>
                </a:ext>
              </a:extLst>
            </p:cNvPr>
            <p:cNvSpPr/>
            <p:nvPr/>
          </p:nvSpPr>
          <p:spPr>
            <a:xfrm>
              <a:off x="898400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DAB010C7-3FA9-417E-8CDE-A9012708C8E9}"/>
                </a:ext>
              </a:extLst>
            </p:cNvPr>
            <p:cNvSpPr/>
            <p:nvPr/>
          </p:nvSpPr>
          <p:spPr>
            <a:xfrm>
              <a:off x="1010718" y="6259464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B9EC8505-EC27-4B4F-A21B-4FE3376D12B0}"/>
                </a:ext>
              </a:extLst>
            </p:cNvPr>
            <p:cNvSpPr/>
            <p:nvPr/>
          </p:nvSpPr>
          <p:spPr>
            <a:xfrm>
              <a:off x="112175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584ADB0-3998-4B47-BF36-84FEA62F7699}"/>
                </a:ext>
              </a:extLst>
            </p:cNvPr>
            <p:cNvSpPr/>
            <p:nvPr/>
          </p:nvSpPr>
          <p:spPr>
            <a:xfrm>
              <a:off x="224493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2B298C0-B899-4818-A55F-C98443E8FF3F}"/>
                </a:ext>
              </a:extLst>
            </p:cNvPr>
            <p:cNvSpPr/>
            <p:nvPr/>
          </p:nvSpPr>
          <p:spPr>
            <a:xfrm>
              <a:off x="336811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D6CEE418-45BC-430B-9520-D2FDCDA52E7B}"/>
                </a:ext>
              </a:extLst>
            </p:cNvPr>
            <p:cNvSpPr/>
            <p:nvPr/>
          </p:nvSpPr>
          <p:spPr>
            <a:xfrm>
              <a:off x="449129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9EB386B9-A5B4-4A38-8F58-BD6B9917B3D1}"/>
                </a:ext>
              </a:extLst>
            </p:cNvPr>
            <p:cNvSpPr/>
            <p:nvPr/>
          </p:nvSpPr>
          <p:spPr>
            <a:xfrm>
              <a:off x="561447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D584EB10-735F-4272-B70C-BC323D9EB9D6}"/>
                </a:ext>
              </a:extLst>
            </p:cNvPr>
            <p:cNvSpPr/>
            <p:nvPr/>
          </p:nvSpPr>
          <p:spPr>
            <a:xfrm>
              <a:off x="673765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458EFAC8-28B3-4C74-8BA6-C955B3C071F3}"/>
                </a:ext>
              </a:extLst>
            </p:cNvPr>
            <p:cNvSpPr/>
            <p:nvPr/>
          </p:nvSpPr>
          <p:spPr>
            <a:xfrm>
              <a:off x="786083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EFF95534-9A8D-44F2-BAA0-F0861337472E}"/>
                </a:ext>
              </a:extLst>
            </p:cNvPr>
            <p:cNvSpPr/>
            <p:nvPr/>
          </p:nvSpPr>
          <p:spPr>
            <a:xfrm>
              <a:off x="898400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D27B546-49A3-4125-959B-E63583804A6F}"/>
                </a:ext>
              </a:extLst>
            </p:cNvPr>
            <p:cNvSpPr/>
            <p:nvPr/>
          </p:nvSpPr>
          <p:spPr>
            <a:xfrm>
              <a:off x="1010718" y="6373978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BB7CB9C-A4EB-482A-BD04-A453BF4EF829}"/>
                </a:ext>
              </a:extLst>
            </p:cNvPr>
            <p:cNvSpPr/>
            <p:nvPr/>
          </p:nvSpPr>
          <p:spPr>
            <a:xfrm>
              <a:off x="112175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29ACF343-9DF3-4A59-A78E-8A042B887E84}"/>
                </a:ext>
              </a:extLst>
            </p:cNvPr>
            <p:cNvSpPr/>
            <p:nvPr/>
          </p:nvSpPr>
          <p:spPr>
            <a:xfrm>
              <a:off x="224493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FFE6BE75-3EDB-4DB6-8D76-C6C46DE8246A}"/>
                </a:ext>
              </a:extLst>
            </p:cNvPr>
            <p:cNvSpPr/>
            <p:nvPr/>
          </p:nvSpPr>
          <p:spPr>
            <a:xfrm>
              <a:off x="336811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8D82DDB9-E46D-46EE-8DB6-D9E659064800}"/>
                </a:ext>
              </a:extLst>
            </p:cNvPr>
            <p:cNvSpPr/>
            <p:nvPr/>
          </p:nvSpPr>
          <p:spPr>
            <a:xfrm>
              <a:off x="449129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7900884-29AF-40CD-9A5C-73BD39A65EC4}"/>
                </a:ext>
              </a:extLst>
            </p:cNvPr>
            <p:cNvSpPr/>
            <p:nvPr/>
          </p:nvSpPr>
          <p:spPr>
            <a:xfrm>
              <a:off x="561447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2CE754F6-94E6-4104-A003-CAA660A6B189}"/>
                </a:ext>
              </a:extLst>
            </p:cNvPr>
            <p:cNvSpPr/>
            <p:nvPr/>
          </p:nvSpPr>
          <p:spPr>
            <a:xfrm>
              <a:off x="673765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D2D26416-3FF9-435A-95C8-19BC1969719A}"/>
                </a:ext>
              </a:extLst>
            </p:cNvPr>
            <p:cNvSpPr/>
            <p:nvPr/>
          </p:nvSpPr>
          <p:spPr>
            <a:xfrm>
              <a:off x="786083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FFE7647C-4347-4221-A80C-56883B5AD0C0}"/>
                </a:ext>
              </a:extLst>
            </p:cNvPr>
            <p:cNvSpPr/>
            <p:nvPr/>
          </p:nvSpPr>
          <p:spPr>
            <a:xfrm>
              <a:off x="898400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3CF06566-3C57-41F2-9442-F2210F2AE276}"/>
                </a:ext>
              </a:extLst>
            </p:cNvPr>
            <p:cNvSpPr/>
            <p:nvPr/>
          </p:nvSpPr>
          <p:spPr>
            <a:xfrm>
              <a:off x="1010718" y="6488493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A481CB38-C62A-47E5-A46A-5D3413CF1E40}"/>
                </a:ext>
              </a:extLst>
            </p:cNvPr>
            <p:cNvSpPr/>
            <p:nvPr/>
          </p:nvSpPr>
          <p:spPr>
            <a:xfrm>
              <a:off x="112175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C374BA23-EF7B-4CAB-BA38-BD83BA75E75F}"/>
                </a:ext>
              </a:extLst>
            </p:cNvPr>
            <p:cNvSpPr/>
            <p:nvPr/>
          </p:nvSpPr>
          <p:spPr>
            <a:xfrm>
              <a:off x="224493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3A0EFF5A-9EAC-4E52-AC9D-A19B148607B2}"/>
                </a:ext>
              </a:extLst>
            </p:cNvPr>
            <p:cNvSpPr/>
            <p:nvPr/>
          </p:nvSpPr>
          <p:spPr>
            <a:xfrm>
              <a:off x="336811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0FD483C-9FBD-46BA-A801-8DE9F51D4AD9}"/>
                </a:ext>
              </a:extLst>
            </p:cNvPr>
            <p:cNvSpPr/>
            <p:nvPr/>
          </p:nvSpPr>
          <p:spPr>
            <a:xfrm>
              <a:off x="449129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DA404FF-FC77-446E-B990-FF753654EAE4}"/>
                </a:ext>
              </a:extLst>
            </p:cNvPr>
            <p:cNvSpPr/>
            <p:nvPr/>
          </p:nvSpPr>
          <p:spPr>
            <a:xfrm>
              <a:off x="561447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6F827568-A664-4A25-9A20-FFCFEFA7AB1B}"/>
                </a:ext>
              </a:extLst>
            </p:cNvPr>
            <p:cNvSpPr/>
            <p:nvPr/>
          </p:nvSpPr>
          <p:spPr>
            <a:xfrm>
              <a:off x="673765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A63AA4E7-73F7-4335-99FD-E970BC9C1BE8}"/>
                </a:ext>
              </a:extLst>
            </p:cNvPr>
            <p:cNvSpPr/>
            <p:nvPr/>
          </p:nvSpPr>
          <p:spPr>
            <a:xfrm>
              <a:off x="786083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1D49F71-E8F1-4AD6-977D-19F7F0E2BD12}"/>
                </a:ext>
              </a:extLst>
            </p:cNvPr>
            <p:cNvSpPr/>
            <p:nvPr/>
          </p:nvSpPr>
          <p:spPr>
            <a:xfrm>
              <a:off x="898400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75DB9576-260D-4DCA-A7C5-C3798730764A}"/>
                </a:ext>
              </a:extLst>
            </p:cNvPr>
            <p:cNvSpPr/>
            <p:nvPr/>
          </p:nvSpPr>
          <p:spPr>
            <a:xfrm>
              <a:off x="1010718" y="6603007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0DE364AB-7659-4FCA-9082-16C6B52DFAFD}"/>
                </a:ext>
              </a:extLst>
            </p:cNvPr>
            <p:cNvSpPr/>
            <p:nvPr/>
          </p:nvSpPr>
          <p:spPr>
            <a:xfrm>
              <a:off x="112175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A7DAD1C7-36C6-4D4B-8027-439D6E760A37}"/>
                </a:ext>
              </a:extLst>
            </p:cNvPr>
            <p:cNvSpPr/>
            <p:nvPr/>
          </p:nvSpPr>
          <p:spPr>
            <a:xfrm>
              <a:off x="224493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D5B750FE-73D8-46F1-83AC-DDE1E8B7F8C4}"/>
                </a:ext>
              </a:extLst>
            </p:cNvPr>
            <p:cNvSpPr/>
            <p:nvPr/>
          </p:nvSpPr>
          <p:spPr>
            <a:xfrm>
              <a:off x="336811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273B1B5F-3591-4B48-B9E8-C20CF6130717}"/>
                </a:ext>
              </a:extLst>
            </p:cNvPr>
            <p:cNvSpPr/>
            <p:nvPr/>
          </p:nvSpPr>
          <p:spPr>
            <a:xfrm>
              <a:off x="449129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4B99DBEB-2A8E-4941-92DD-58D41CC88FFE}"/>
                </a:ext>
              </a:extLst>
            </p:cNvPr>
            <p:cNvSpPr/>
            <p:nvPr/>
          </p:nvSpPr>
          <p:spPr>
            <a:xfrm>
              <a:off x="561447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CB0160F-00CE-4868-924A-976F04A8224D}"/>
                </a:ext>
              </a:extLst>
            </p:cNvPr>
            <p:cNvSpPr/>
            <p:nvPr/>
          </p:nvSpPr>
          <p:spPr>
            <a:xfrm>
              <a:off x="673765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949C935B-CE8E-4A56-8D02-E7CD5F8662D0}"/>
                </a:ext>
              </a:extLst>
            </p:cNvPr>
            <p:cNvSpPr/>
            <p:nvPr/>
          </p:nvSpPr>
          <p:spPr>
            <a:xfrm>
              <a:off x="786083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5E5E55C-CF8F-4738-A222-DA5CD3A4F060}"/>
                </a:ext>
              </a:extLst>
            </p:cNvPr>
            <p:cNvSpPr/>
            <p:nvPr/>
          </p:nvSpPr>
          <p:spPr>
            <a:xfrm>
              <a:off x="898400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622FE6-2EC6-4B50-8F34-21AE47962EB5}"/>
                </a:ext>
              </a:extLst>
            </p:cNvPr>
            <p:cNvSpPr/>
            <p:nvPr/>
          </p:nvSpPr>
          <p:spPr>
            <a:xfrm>
              <a:off x="1010718" y="6717522"/>
              <a:ext cx="37457" cy="36000"/>
            </a:xfrm>
            <a:prstGeom prst="ellipse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3" name="자유형: 도형 242">
            <a:extLst>
              <a:ext uri="{FF2B5EF4-FFF2-40B4-BE49-F238E27FC236}">
                <a16:creationId xmlns:a16="http://schemas.microsoft.com/office/drawing/2014/main" id="{B2A172AF-3116-491C-A2FB-15DC9A91146F}"/>
              </a:ext>
            </a:extLst>
          </p:cNvPr>
          <p:cNvSpPr/>
          <p:nvPr/>
        </p:nvSpPr>
        <p:spPr>
          <a:xfrm>
            <a:off x="7450944" y="3399570"/>
            <a:ext cx="4741057" cy="3458431"/>
          </a:xfrm>
          <a:custGeom>
            <a:avLst/>
            <a:gdLst>
              <a:gd name="connsiteX0" fmla="*/ 3766284 w 4741057"/>
              <a:gd name="connsiteY0" fmla="*/ 0 h 3458431"/>
              <a:gd name="connsiteX1" fmla="*/ 4654804 w 4741057"/>
              <a:gd name="connsiteY1" fmla="*/ 104940 h 3458431"/>
              <a:gd name="connsiteX2" fmla="*/ 4741057 w 4741057"/>
              <a:gd name="connsiteY2" fmla="*/ 127846 h 3458431"/>
              <a:gd name="connsiteX3" fmla="*/ 4741057 w 4741057"/>
              <a:gd name="connsiteY3" fmla="*/ 3458431 h 3458431"/>
              <a:gd name="connsiteX4" fmla="*/ 0 w 4741057"/>
              <a:gd name="connsiteY4" fmla="*/ 3458431 h 3458431"/>
              <a:gd name="connsiteX5" fmla="*/ 3158 w 4741057"/>
              <a:gd name="connsiteY5" fmla="*/ 3395902 h 3458431"/>
              <a:gd name="connsiteX6" fmla="*/ 3766284 w 4741057"/>
              <a:gd name="connsiteY6" fmla="*/ 0 h 3458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1057" h="3458431">
                <a:moveTo>
                  <a:pt x="3766284" y="0"/>
                </a:moveTo>
                <a:cubicBezTo>
                  <a:pt x="4072305" y="0"/>
                  <a:pt x="4369838" y="36340"/>
                  <a:pt x="4654804" y="104940"/>
                </a:cubicBezTo>
                <a:lnTo>
                  <a:pt x="4741057" y="127846"/>
                </a:lnTo>
                <a:lnTo>
                  <a:pt x="4741057" y="3458431"/>
                </a:lnTo>
                <a:lnTo>
                  <a:pt x="0" y="3458431"/>
                </a:lnTo>
                <a:lnTo>
                  <a:pt x="3158" y="3395902"/>
                </a:lnTo>
                <a:cubicBezTo>
                  <a:pt x="196868" y="1488475"/>
                  <a:pt x="1807750" y="0"/>
                  <a:pt x="3766284" y="0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A452BC-1149-4A47-9F04-2281C12CF034}"/>
              </a:ext>
            </a:extLst>
          </p:cNvPr>
          <p:cNvSpPr/>
          <p:nvPr/>
        </p:nvSpPr>
        <p:spPr>
          <a:xfrm>
            <a:off x="282527" y="495299"/>
            <a:ext cx="11582400" cy="5791200"/>
          </a:xfrm>
          <a:prstGeom prst="roundRect">
            <a:avLst>
              <a:gd name="adj" fmla="val 455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12700" dir="2700000" algn="br" rotWithShape="0">
              <a:srgbClr val="FEC74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sz="6600" b="1" kern="0">
                <a:ln w="12700">
                  <a:noFill/>
                </a:ln>
                <a:latin typeface="야놀자 야체 B"/>
                <a:ea typeface="야놀자 야체 B"/>
              </a:rPr>
              <a:t>웹 메일 시스템 2조</a:t>
            </a:r>
            <a:endParaRPr lang="en-US" altLang="ko-KR">
              <a:solidFill>
                <a:srgbClr val="F2F2F2"/>
              </a:solidFill>
              <a:latin typeface="맑은 고딕" panose="020F0502020204030204"/>
              <a:ea typeface="맑은 고딕"/>
            </a:endParaRPr>
          </a:p>
          <a:p>
            <a:pPr algn="ctr">
              <a:defRPr/>
            </a:pPr>
            <a:r>
              <a:rPr lang="ko-KR" altLang="en-US" sz="1200" b="1" kern="0">
                <a:solidFill>
                  <a:schemeClr val="tx1">
                    <a:lumMod val="50000"/>
                    <a:lumOff val="50000"/>
                  </a:schemeClr>
                </a:solidFill>
                <a:latin typeface="Malgun Gothic"/>
                <a:ea typeface="Malgun Gothic"/>
              </a:rPr>
              <a:t>동의대학교 컴퓨터 소프트웨어 공학과 객체지향설계</a:t>
            </a:r>
            <a:r>
              <a:rPr lang="ko-KR" altLang="en-US" sz="1200" b="1" kern="0">
                <a:solidFill>
                  <a:schemeClr val="bg1">
                    <a:lumMod val="95000"/>
                  </a:schemeClr>
                </a:solidFill>
                <a:latin typeface="Malgun Gothic"/>
                <a:ea typeface="Malgun Gothic"/>
              </a:rPr>
              <a:t> </a:t>
            </a:r>
            <a:endParaRPr lang="en-US" b="1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algn="r">
              <a:lnSpc>
                <a:spcPct val="200000"/>
              </a:lnSpc>
              <a:defRPr/>
            </a:pPr>
            <a:endParaRPr lang="en-US" altLang="ko-KR" sz="1200" kern="0">
              <a:solidFill>
                <a:srgbClr val="A6A6A6"/>
              </a:solidFill>
              <a:ea typeface="맑은 고딕" panose="020B0503020000020004" pitchFamily="34" charset="-127"/>
            </a:endParaRPr>
          </a:p>
          <a:p>
            <a:pPr algn="ctr">
              <a:lnSpc>
                <a:spcPct val="200000"/>
              </a:lnSpc>
              <a:defRPr/>
            </a:pPr>
            <a:endParaRPr lang="en-US" altLang="ko-KR">
              <a:solidFill>
                <a:srgbClr val="F2F2F2"/>
              </a:solidFill>
              <a:ea typeface="맑은 고딕" panose="020B0503020000020004" pitchFamily="34" charset="-127"/>
            </a:endParaRPr>
          </a:p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맑은 고딕" panose="020B0503020000020004" pitchFamily="34" charset="-127"/>
            </a:endParaRPr>
          </a:p>
        </p:txBody>
      </p:sp>
      <p:sp>
        <p:nvSpPr>
          <p:cNvPr id="204" name="사각형: 둥근 위쪽 모서리 203">
            <a:extLst>
              <a:ext uri="{FF2B5EF4-FFF2-40B4-BE49-F238E27FC236}">
                <a16:creationId xmlns:a16="http://schemas.microsoft.com/office/drawing/2014/main" id="{878CE67D-A989-404C-A658-7AE59DB93E15}"/>
              </a:ext>
            </a:extLst>
          </p:cNvPr>
          <p:cNvSpPr/>
          <p:nvPr/>
        </p:nvSpPr>
        <p:spPr>
          <a:xfrm>
            <a:off x="604973" y="6286499"/>
            <a:ext cx="11069107" cy="123231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75000"/>
              <a:lumOff val="25000"/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5" name="사각형: 둥근 위쪽 모서리 204">
            <a:extLst>
              <a:ext uri="{FF2B5EF4-FFF2-40B4-BE49-F238E27FC236}">
                <a16:creationId xmlns:a16="http://schemas.microsoft.com/office/drawing/2014/main" id="{271E0FAB-7644-482D-A63F-36798B497EEF}"/>
              </a:ext>
            </a:extLst>
          </p:cNvPr>
          <p:cNvSpPr/>
          <p:nvPr/>
        </p:nvSpPr>
        <p:spPr>
          <a:xfrm>
            <a:off x="768320" y="6409731"/>
            <a:ext cx="10700807" cy="9257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75000"/>
              <a:lumOff val="25000"/>
              <a:alpha val="1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62FE946-691E-4A9A-98A0-51728759F003}"/>
              </a:ext>
            </a:extLst>
          </p:cNvPr>
          <p:cNvGrpSpPr/>
          <p:nvPr/>
        </p:nvGrpSpPr>
        <p:grpSpPr>
          <a:xfrm>
            <a:off x="11217227" y="65479"/>
            <a:ext cx="899600" cy="558805"/>
            <a:chOff x="11217227" y="65479"/>
            <a:chExt cx="899600" cy="55880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1ACE1A-E9F4-4BB0-BA35-3FC33055270F}"/>
                </a:ext>
              </a:extLst>
            </p:cNvPr>
            <p:cNvSpPr/>
            <p:nvPr/>
          </p:nvSpPr>
          <p:spPr>
            <a:xfrm>
              <a:off x="112172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3026D4B-D133-427C-BD43-330B779DE590}"/>
                </a:ext>
              </a:extLst>
            </p:cNvPr>
            <p:cNvSpPr/>
            <p:nvPr/>
          </p:nvSpPr>
          <p:spPr>
            <a:xfrm>
              <a:off x="113251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8ECAB5-F338-4970-B174-23EFDA720275}"/>
                </a:ext>
              </a:extLst>
            </p:cNvPr>
            <p:cNvSpPr/>
            <p:nvPr/>
          </p:nvSpPr>
          <p:spPr>
            <a:xfrm>
              <a:off x="114331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DD43C12-8041-4F88-8C5D-9A121DB1EE6B}"/>
                </a:ext>
              </a:extLst>
            </p:cNvPr>
            <p:cNvSpPr/>
            <p:nvPr/>
          </p:nvSpPr>
          <p:spPr>
            <a:xfrm>
              <a:off x="115410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E50CF87-EA8A-4AFB-B723-4D443CEFF393}"/>
                </a:ext>
              </a:extLst>
            </p:cNvPr>
            <p:cNvSpPr/>
            <p:nvPr/>
          </p:nvSpPr>
          <p:spPr>
            <a:xfrm>
              <a:off x="116490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A878FDE-D0EB-4E83-A3E9-F7D67524F471}"/>
                </a:ext>
              </a:extLst>
            </p:cNvPr>
            <p:cNvSpPr/>
            <p:nvPr/>
          </p:nvSpPr>
          <p:spPr>
            <a:xfrm>
              <a:off x="117569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21A15D4-0EE6-45D6-8B46-E62E43689142}"/>
                </a:ext>
              </a:extLst>
            </p:cNvPr>
            <p:cNvSpPr/>
            <p:nvPr/>
          </p:nvSpPr>
          <p:spPr>
            <a:xfrm>
              <a:off x="118649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A68593F-64C8-4F32-BCAD-28E6BCF965F3}"/>
                </a:ext>
              </a:extLst>
            </p:cNvPr>
            <p:cNvSpPr/>
            <p:nvPr/>
          </p:nvSpPr>
          <p:spPr>
            <a:xfrm>
              <a:off x="1197287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2FC6E5C-35CF-483B-BE17-E70897C8BD75}"/>
                </a:ext>
              </a:extLst>
            </p:cNvPr>
            <p:cNvSpPr/>
            <p:nvPr/>
          </p:nvSpPr>
          <p:spPr>
            <a:xfrm>
              <a:off x="12080827" y="65479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58E170D-97F6-49F1-A657-AF2432A70B8E}"/>
                </a:ext>
              </a:extLst>
            </p:cNvPr>
            <p:cNvSpPr/>
            <p:nvPr/>
          </p:nvSpPr>
          <p:spPr>
            <a:xfrm>
              <a:off x="112172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77404EC-DE57-420C-89E8-4159AB447932}"/>
                </a:ext>
              </a:extLst>
            </p:cNvPr>
            <p:cNvSpPr/>
            <p:nvPr/>
          </p:nvSpPr>
          <p:spPr>
            <a:xfrm>
              <a:off x="113251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BB9582D-38DD-4A67-82D9-F4E4A101CC5A}"/>
                </a:ext>
              </a:extLst>
            </p:cNvPr>
            <p:cNvSpPr/>
            <p:nvPr/>
          </p:nvSpPr>
          <p:spPr>
            <a:xfrm>
              <a:off x="114331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CF61215-9A04-42A9-8C58-958BE09165F2}"/>
                </a:ext>
              </a:extLst>
            </p:cNvPr>
            <p:cNvSpPr/>
            <p:nvPr/>
          </p:nvSpPr>
          <p:spPr>
            <a:xfrm>
              <a:off x="115410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6C28F25-EB1C-40D3-8362-3AB3F2DE57D8}"/>
                </a:ext>
              </a:extLst>
            </p:cNvPr>
            <p:cNvSpPr/>
            <p:nvPr/>
          </p:nvSpPr>
          <p:spPr>
            <a:xfrm>
              <a:off x="116490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991D7E-0AF6-47C1-97C3-89BF0DB9365A}"/>
                </a:ext>
              </a:extLst>
            </p:cNvPr>
            <p:cNvSpPr/>
            <p:nvPr/>
          </p:nvSpPr>
          <p:spPr>
            <a:xfrm>
              <a:off x="117569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A768B76-434C-4054-9D8A-354D25C3B69A}"/>
                </a:ext>
              </a:extLst>
            </p:cNvPr>
            <p:cNvSpPr/>
            <p:nvPr/>
          </p:nvSpPr>
          <p:spPr>
            <a:xfrm>
              <a:off x="118649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529730-938E-4DC2-98B3-DE4CEC03B814}"/>
                </a:ext>
              </a:extLst>
            </p:cNvPr>
            <p:cNvSpPr/>
            <p:nvPr/>
          </p:nvSpPr>
          <p:spPr>
            <a:xfrm>
              <a:off x="1197287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14F0B97-8920-4D05-BD1E-B26A305D1CC6}"/>
                </a:ext>
              </a:extLst>
            </p:cNvPr>
            <p:cNvSpPr/>
            <p:nvPr/>
          </p:nvSpPr>
          <p:spPr>
            <a:xfrm>
              <a:off x="12080827" y="17004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D2D3D0F-6077-45A2-9340-E823AB028998}"/>
                </a:ext>
              </a:extLst>
            </p:cNvPr>
            <p:cNvSpPr/>
            <p:nvPr/>
          </p:nvSpPr>
          <p:spPr>
            <a:xfrm>
              <a:off x="112172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787154D-CBBD-4060-B14C-6D78B03B9971}"/>
                </a:ext>
              </a:extLst>
            </p:cNvPr>
            <p:cNvSpPr/>
            <p:nvPr/>
          </p:nvSpPr>
          <p:spPr>
            <a:xfrm>
              <a:off x="113251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E509C69-697F-4356-995F-8C1152D00B90}"/>
                </a:ext>
              </a:extLst>
            </p:cNvPr>
            <p:cNvSpPr/>
            <p:nvPr/>
          </p:nvSpPr>
          <p:spPr>
            <a:xfrm>
              <a:off x="114331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3D77247-291B-47BC-AFA7-0CE6012C43A8}"/>
                </a:ext>
              </a:extLst>
            </p:cNvPr>
            <p:cNvSpPr/>
            <p:nvPr/>
          </p:nvSpPr>
          <p:spPr>
            <a:xfrm>
              <a:off x="115410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0D234F0-DDF4-4337-89F8-405952B21D32}"/>
                </a:ext>
              </a:extLst>
            </p:cNvPr>
            <p:cNvSpPr/>
            <p:nvPr/>
          </p:nvSpPr>
          <p:spPr>
            <a:xfrm>
              <a:off x="116490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39C9EC0-8975-412D-9003-8F0D420F176C}"/>
                </a:ext>
              </a:extLst>
            </p:cNvPr>
            <p:cNvSpPr/>
            <p:nvPr/>
          </p:nvSpPr>
          <p:spPr>
            <a:xfrm>
              <a:off x="117569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7953FE6-75D0-4C24-A309-8096008DE97A}"/>
                </a:ext>
              </a:extLst>
            </p:cNvPr>
            <p:cNvSpPr/>
            <p:nvPr/>
          </p:nvSpPr>
          <p:spPr>
            <a:xfrm>
              <a:off x="118649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69E7062-8CF2-47E3-BB9E-80939334FBE7}"/>
                </a:ext>
              </a:extLst>
            </p:cNvPr>
            <p:cNvSpPr/>
            <p:nvPr/>
          </p:nvSpPr>
          <p:spPr>
            <a:xfrm>
              <a:off x="1197287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A300CAB-C78F-420A-A008-86D602018A86}"/>
                </a:ext>
              </a:extLst>
            </p:cNvPr>
            <p:cNvSpPr/>
            <p:nvPr/>
          </p:nvSpPr>
          <p:spPr>
            <a:xfrm>
              <a:off x="12080827" y="274601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AD56B3B-E563-448A-AC93-B2636D708CD8}"/>
                </a:ext>
              </a:extLst>
            </p:cNvPr>
            <p:cNvSpPr/>
            <p:nvPr/>
          </p:nvSpPr>
          <p:spPr>
            <a:xfrm>
              <a:off x="112172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9F727E8-A4E2-4628-9DA3-AA0DE3A39B53}"/>
                </a:ext>
              </a:extLst>
            </p:cNvPr>
            <p:cNvSpPr/>
            <p:nvPr/>
          </p:nvSpPr>
          <p:spPr>
            <a:xfrm>
              <a:off x="113251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D6B0EF9-B6A9-44F8-B57F-837ACC5894A9}"/>
                </a:ext>
              </a:extLst>
            </p:cNvPr>
            <p:cNvSpPr/>
            <p:nvPr/>
          </p:nvSpPr>
          <p:spPr>
            <a:xfrm>
              <a:off x="114331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21F32AC-FC08-4AD3-BE5D-3DAC5BAFC8E4}"/>
                </a:ext>
              </a:extLst>
            </p:cNvPr>
            <p:cNvSpPr/>
            <p:nvPr/>
          </p:nvSpPr>
          <p:spPr>
            <a:xfrm>
              <a:off x="115410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D885D58-92C7-4475-BED5-3F775CF617F8}"/>
                </a:ext>
              </a:extLst>
            </p:cNvPr>
            <p:cNvSpPr/>
            <p:nvPr/>
          </p:nvSpPr>
          <p:spPr>
            <a:xfrm>
              <a:off x="116490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F8F4AE8-14CA-4058-B6FB-89ED70DB9AE6}"/>
                </a:ext>
              </a:extLst>
            </p:cNvPr>
            <p:cNvSpPr/>
            <p:nvPr/>
          </p:nvSpPr>
          <p:spPr>
            <a:xfrm>
              <a:off x="117569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3EEE1574-9D3C-4D0B-868C-97BF1E24ED42}"/>
                </a:ext>
              </a:extLst>
            </p:cNvPr>
            <p:cNvSpPr/>
            <p:nvPr/>
          </p:nvSpPr>
          <p:spPr>
            <a:xfrm>
              <a:off x="118649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58B6314-69AC-43EB-960A-BAD87A97A939}"/>
                </a:ext>
              </a:extLst>
            </p:cNvPr>
            <p:cNvSpPr/>
            <p:nvPr/>
          </p:nvSpPr>
          <p:spPr>
            <a:xfrm>
              <a:off x="1197287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CAA06C0-521D-4B4E-9C76-11A95B6DF79E}"/>
                </a:ext>
              </a:extLst>
            </p:cNvPr>
            <p:cNvSpPr/>
            <p:nvPr/>
          </p:nvSpPr>
          <p:spPr>
            <a:xfrm>
              <a:off x="12080827" y="379162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69CA8A9-60C7-4189-B9DD-69B9DD405363}"/>
                </a:ext>
              </a:extLst>
            </p:cNvPr>
            <p:cNvSpPr/>
            <p:nvPr/>
          </p:nvSpPr>
          <p:spPr>
            <a:xfrm>
              <a:off x="112172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6B3E8E2-E55F-42CB-885E-435E27CD31CD}"/>
                </a:ext>
              </a:extLst>
            </p:cNvPr>
            <p:cNvSpPr/>
            <p:nvPr/>
          </p:nvSpPr>
          <p:spPr>
            <a:xfrm>
              <a:off x="113251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EC7E5807-38F1-4F0E-9283-EBC3B1DAEDB6}"/>
                </a:ext>
              </a:extLst>
            </p:cNvPr>
            <p:cNvSpPr/>
            <p:nvPr/>
          </p:nvSpPr>
          <p:spPr>
            <a:xfrm>
              <a:off x="114331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516F88A-3139-49D0-B1F5-4A3A7A3709AB}"/>
                </a:ext>
              </a:extLst>
            </p:cNvPr>
            <p:cNvSpPr/>
            <p:nvPr/>
          </p:nvSpPr>
          <p:spPr>
            <a:xfrm>
              <a:off x="115410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FA2F85D-B3B5-4552-B9F7-B3390C5CCDF3}"/>
                </a:ext>
              </a:extLst>
            </p:cNvPr>
            <p:cNvSpPr/>
            <p:nvPr/>
          </p:nvSpPr>
          <p:spPr>
            <a:xfrm>
              <a:off x="116490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2F5688F-7B26-4E49-BD6D-E7AB48710356}"/>
                </a:ext>
              </a:extLst>
            </p:cNvPr>
            <p:cNvSpPr/>
            <p:nvPr/>
          </p:nvSpPr>
          <p:spPr>
            <a:xfrm>
              <a:off x="117569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9F668E95-2BC0-415F-8E2D-D5CE4B68E6C0}"/>
                </a:ext>
              </a:extLst>
            </p:cNvPr>
            <p:cNvSpPr/>
            <p:nvPr/>
          </p:nvSpPr>
          <p:spPr>
            <a:xfrm>
              <a:off x="118649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88B4715C-808A-462E-9F13-412589BF04B1}"/>
                </a:ext>
              </a:extLst>
            </p:cNvPr>
            <p:cNvSpPr/>
            <p:nvPr/>
          </p:nvSpPr>
          <p:spPr>
            <a:xfrm>
              <a:off x="1197287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26010F0-D79B-40BC-BF06-908C37255EFA}"/>
                </a:ext>
              </a:extLst>
            </p:cNvPr>
            <p:cNvSpPr/>
            <p:nvPr/>
          </p:nvSpPr>
          <p:spPr>
            <a:xfrm>
              <a:off x="12080827" y="483723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DBF71C6-EBA9-4AAF-8751-5A78C782E45D}"/>
                </a:ext>
              </a:extLst>
            </p:cNvPr>
            <p:cNvSpPr/>
            <p:nvPr/>
          </p:nvSpPr>
          <p:spPr>
            <a:xfrm>
              <a:off x="112172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3931B5C-759A-4B7D-8172-54E98FB8B952}"/>
                </a:ext>
              </a:extLst>
            </p:cNvPr>
            <p:cNvSpPr/>
            <p:nvPr/>
          </p:nvSpPr>
          <p:spPr>
            <a:xfrm>
              <a:off x="113251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0435DCF-9E1F-4A67-A75A-BFA42B906ED7}"/>
                </a:ext>
              </a:extLst>
            </p:cNvPr>
            <p:cNvSpPr/>
            <p:nvPr/>
          </p:nvSpPr>
          <p:spPr>
            <a:xfrm>
              <a:off x="114331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9CE67C7-AB53-4BB8-AB0A-5096BD9EC06D}"/>
                </a:ext>
              </a:extLst>
            </p:cNvPr>
            <p:cNvSpPr/>
            <p:nvPr/>
          </p:nvSpPr>
          <p:spPr>
            <a:xfrm>
              <a:off x="115410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2EF6845-888A-4760-8959-12ABCC68D018}"/>
                </a:ext>
              </a:extLst>
            </p:cNvPr>
            <p:cNvSpPr/>
            <p:nvPr/>
          </p:nvSpPr>
          <p:spPr>
            <a:xfrm>
              <a:off x="116490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EA7E47F-FEE0-4E75-95C8-C28918F5A327}"/>
                </a:ext>
              </a:extLst>
            </p:cNvPr>
            <p:cNvSpPr/>
            <p:nvPr/>
          </p:nvSpPr>
          <p:spPr>
            <a:xfrm>
              <a:off x="117569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236F55C-9E37-4F56-A26B-5CFC14A1358F}"/>
                </a:ext>
              </a:extLst>
            </p:cNvPr>
            <p:cNvSpPr/>
            <p:nvPr/>
          </p:nvSpPr>
          <p:spPr>
            <a:xfrm>
              <a:off x="118649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2194A-01C8-48DF-BCBE-367CEC66859A}"/>
                </a:ext>
              </a:extLst>
            </p:cNvPr>
            <p:cNvSpPr/>
            <p:nvPr/>
          </p:nvSpPr>
          <p:spPr>
            <a:xfrm>
              <a:off x="1197287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6A40043-81AF-41A5-BC0A-19357E563195}"/>
                </a:ext>
              </a:extLst>
            </p:cNvPr>
            <p:cNvSpPr/>
            <p:nvPr/>
          </p:nvSpPr>
          <p:spPr>
            <a:xfrm>
              <a:off x="12080827" y="588284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9" name="자유형: 도형 238">
            <a:extLst>
              <a:ext uri="{FF2B5EF4-FFF2-40B4-BE49-F238E27FC236}">
                <a16:creationId xmlns:a16="http://schemas.microsoft.com/office/drawing/2014/main" id="{C48098E1-B12F-4771-A8B3-30235618A8F5}"/>
              </a:ext>
            </a:extLst>
          </p:cNvPr>
          <p:cNvSpPr/>
          <p:nvPr/>
        </p:nvSpPr>
        <p:spPr>
          <a:xfrm>
            <a:off x="0" y="1"/>
            <a:ext cx="2535750" cy="2296428"/>
          </a:xfrm>
          <a:custGeom>
            <a:avLst/>
            <a:gdLst>
              <a:gd name="connsiteX0" fmla="*/ 0 w 2535750"/>
              <a:gd name="connsiteY0" fmla="*/ 0 h 2296428"/>
              <a:gd name="connsiteX1" fmla="*/ 2532444 w 2535750"/>
              <a:gd name="connsiteY1" fmla="*/ 0 h 2296428"/>
              <a:gd name="connsiteX2" fmla="*/ 2535750 w 2535750"/>
              <a:gd name="connsiteY2" fmla="*/ 65478 h 2296428"/>
              <a:gd name="connsiteX3" fmla="*/ 304800 w 2535750"/>
              <a:gd name="connsiteY3" fmla="*/ 2296428 h 2296428"/>
              <a:gd name="connsiteX4" fmla="*/ 76698 w 2535750"/>
              <a:gd name="connsiteY4" fmla="*/ 2284910 h 2296428"/>
              <a:gd name="connsiteX5" fmla="*/ 0 w 2535750"/>
              <a:gd name="connsiteY5" fmla="*/ 2273204 h 229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5750" h="2296428">
                <a:moveTo>
                  <a:pt x="0" y="0"/>
                </a:moveTo>
                <a:lnTo>
                  <a:pt x="2532444" y="0"/>
                </a:lnTo>
                <a:lnTo>
                  <a:pt x="2535750" y="65478"/>
                </a:lnTo>
                <a:cubicBezTo>
                  <a:pt x="2535750" y="1297598"/>
                  <a:pt x="1536920" y="2296428"/>
                  <a:pt x="304800" y="2296428"/>
                </a:cubicBezTo>
                <a:cubicBezTo>
                  <a:pt x="227793" y="2296428"/>
                  <a:pt x="151696" y="2292526"/>
                  <a:pt x="76698" y="2284910"/>
                </a:cubicBezTo>
                <a:lnTo>
                  <a:pt x="0" y="2273204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883BB-653A-4246-83AF-EE84BF36A8A2}"/>
              </a:ext>
            </a:extLst>
          </p:cNvPr>
          <p:cNvSpPr txBox="1"/>
          <p:nvPr/>
        </p:nvSpPr>
        <p:spPr>
          <a:xfrm>
            <a:off x="9225404" y="4164124"/>
            <a:ext cx="211867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 kern="0">
              <a:solidFill>
                <a:schemeClr val="bg1">
                  <a:lumMod val="95000"/>
                </a:schemeClr>
              </a:solidFill>
              <a:ea typeface="맑은 고딕"/>
            </a:endParaRPr>
          </a:p>
          <a:p>
            <a:pPr algn="r"/>
            <a:r>
              <a:rPr lang="en-US" altLang="ko-KR" b="1" kern="0">
                <a:solidFill>
                  <a:schemeClr val="bg1"/>
                </a:solidFill>
                <a:ea typeface="맑은 고딕"/>
              </a:rPr>
              <a:t>20183114</a:t>
            </a:r>
            <a:r>
              <a:rPr lang="ko-KR" altLang="en-US" b="1" kern="0">
                <a:solidFill>
                  <a:schemeClr val="bg1"/>
                </a:solidFill>
                <a:ea typeface="맑은 고딕"/>
              </a:rPr>
              <a:t> 서현성</a:t>
            </a:r>
            <a:endParaRPr lang="en-US" altLang="ko-KR" b="1" kern="0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en-US" altLang="ko-KR" b="1" kern="0">
                <a:solidFill>
                  <a:schemeClr val="bg1"/>
                </a:solidFill>
                <a:ea typeface="맑은 고딕"/>
              </a:rPr>
              <a:t>20163334 </a:t>
            </a:r>
            <a:r>
              <a:rPr lang="ko-KR" altLang="en-US" b="1" kern="0">
                <a:solidFill>
                  <a:schemeClr val="bg1"/>
                </a:solidFill>
                <a:ea typeface="맑은 고딕"/>
              </a:rPr>
              <a:t>손   건</a:t>
            </a:r>
            <a:endParaRPr lang="en-US" altLang="ko-KR" b="1" kern="0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en-US" altLang="ko-KR" b="1" kern="0">
                <a:solidFill>
                  <a:schemeClr val="bg1"/>
                </a:solidFill>
                <a:ea typeface="맑은 고딕"/>
              </a:rPr>
              <a:t>20153310 </a:t>
            </a:r>
            <a:r>
              <a:rPr lang="ko-KR" altLang="en-US" b="1" kern="0" err="1">
                <a:solidFill>
                  <a:schemeClr val="bg1"/>
                </a:solidFill>
                <a:ea typeface="맑은 고딕"/>
              </a:rPr>
              <a:t>이재홍</a:t>
            </a:r>
            <a:endParaRPr lang="en-US" altLang="ko-KR" b="1" kern="0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en-US" altLang="ko-KR" b="1" kern="0">
                <a:solidFill>
                  <a:schemeClr val="bg1"/>
                </a:solidFill>
                <a:ea typeface="맑은 고딕"/>
              </a:rPr>
              <a:t>20163329 </a:t>
            </a:r>
            <a:r>
              <a:rPr lang="ko-KR" altLang="en-US" b="1" kern="0" err="1">
                <a:solidFill>
                  <a:schemeClr val="bg1"/>
                </a:solidFill>
                <a:ea typeface="맑은 고딕"/>
              </a:rPr>
              <a:t>천정석</a:t>
            </a:r>
            <a:endParaRPr lang="en-US" altLang="ko-KR" b="1" kern="0">
              <a:solidFill>
                <a:schemeClr val="bg1"/>
              </a:solidFill>
              <a:ea typeface="맑은 고딕"/>
            </a:endParaRPr>
          </a:p>
          <a:p>
            <a:pPr algn="r"/>
            <a:r>
              <a:rPr lang="en-US" altLang="ko-KR" b="1" kern="0">
                <a:solidFill>
                  <a:schemeClr val="bg1"/>
                </a:solidFill>
                <a:ea typeface="맑은 고딕"/>
              </a:rPr>
              <a:t>20163294 </a:t>
            </a:r>
            <a:r>
              <a:rPr lang="ko-KR" altLang="en-US" b="1" kern="0">
                <a:solidFill>
                  <a:schemeClr val="bg1"/>
                </a:solidFill>
                <a:ea typeface="맑은 고딕"/>
              </a:rPr>
              <a:t>한슬기</a:t>
            </a:r>
            <a:endParaRPr lang="ko-KR" altLang="en-US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479AF-124E-4602-BBA8-DE72ED50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/>
          </a:p>
        </p:txBody>
      </p:sp>
      <p:sp>
        <p:nvSpPr>
          <p:cNvPr id="5" name="양쪽 모서리가 둥근 사각형 30">
            <a:extLst>
              <a:ext uri="{FF2B5EF4-FFF2-40B4-BE49-F238E27FC236}">
                <a16:creationId xmlns:a16="http://schemas.microsoft.com/office/drawing/2014/main" id="{BC24FA8D-3E81-4CDA-8E48-88C8713B9998}"/>
              </a:ext>
            </a:extLst>
          </p:cNvPr>
          <p:cNvSpPr/>
          <p:nvPr/>
        </p:nvSpPr>
        <p:spPr>
          <a:xfrm rot="16200000" flipH="1">
            <a:off x="1831712" y="2809663"/>
            <a:ext cx="1058538" cy="113030"/>
          </a:xfrm>
          <a:prstGeom prst="round2SameRect">
            <a:avLst>
              <a:gd name="adj1" fmla="val 32258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51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2028660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1.DB</a:t>
            </a:r>
            <a:r>
              <a:rPr lang="ko-KR" altLang="en-US">
                <a:solidFill>
                  <a:schemeClr val="bg1"/>
                </a:solidFill>
              </a:rPr>
              <a:t>연동 테스팅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2" name="Picture 7">
            <a:extLst>
              <a:ext uri="{FF2B5EF4-FFF2-40B4-BE49-F238E27FC236}">
                <a16:creationId xmlns:a16="http://schemas.microsoft.com/office/drawing/2014/main" id="{1E01D18D-E62F-4CAC-B0AE-3806A1D0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21" y="1787817"/>
            <a:ext cx="6586223" cy="26046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3" name="Picture 9">
            <a:extLst>
              <a:ext uri="{FF2B5EF4-FFF2-40B4-BE49-F238E27FC236}">
                <a16:creationId xmlns:a16="http://schemas.microsoft.com/office/drawing/2014/main" id="{C46E85E0-67A9-4726-A2B4-DB66981B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21" y="4587112"/>
            <a:ext cx="5918708" cy="189954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5237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2028660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1.DB</a:t>
            </a:r>
            <a:r>
              <a:rPr lang="ko-KR" altLang="en-US">
                <a:solidFill>
                  <a:schemeClr val="bg1"/>
                </a:solidFill>
              </a:rPr>
              <a:t>연동 테스팅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4" name="Picture 11">
            <a:extLst>
              <a:ext uri="{FF2B5EF4-FFF2-40B4-BE49-F238E27FC236}">
                <a16:creationId xmlns:a16="http://schemas.microsoft.com/office/drawing/2014/main" id="{77E9F47A-8989-404A-87ED-59C9F3BE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4" y="2339618"/>
            <a:ext cx="4734722" cy="3501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5" name="Picture 12">
            <a:extLst>
              <a:ext uri="{FF2B5EF4-FFF2-40B4-BE49-F238E27FC236}">
                <a16:creationId xmlns:a16="http://schemas.microsoft.com/office/drawing/2014/main" id="{439A665A-2AAB-44BC-8177-D185BBCD9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319" y="2073213"/>
            <a:ext cx="5918708" cy="376770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2350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 사용자관리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2.</a:t>
            </a:r>
            <a:r>
              <a:rPr lang="en-US" altLang="ko-KR" sz="18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1800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DB</a:t>
            </a:r>
            <a:r>
              <a:rPr lang="ko-KR" altLang="en-US" sz="1800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 사용자관리 </a:t>
            </a:r>
            <a:r>
              <a:rPr lang="ko-KR" altLang="en-US">
                <a:solidFill>
                  <a:schemeClr val="bg1"/>
                </a:solidFill>
              </a:rPr>
              <a:t>분석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1" name="Picture 1">
            <a:extLst>
              <a:ext uri="{FF2B5EF4-FFF2-40B4-BE49-F238E27FC236}">
                <a16:creationId xmlns:a16="http://schemas.microsoft.com/office/drawing/2014/main" id="{02E6B146-0AAA-4FFD-A8A5-9CE1B66F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23" y="1998147"/>
            <a:ext cx="8381507" cy="373160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1330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 사용자관리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2.</a:t>
            </a:r>
            <a:r>
              <a:rPr lang="en-US" altLang="ko-KR" sz="18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1800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DB</a:t>
            </a:r>
            <a:r>
              <a:rPr lang="ko-KR" altLang="en-US" sz="1800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 사용자관리 설계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1" name="Picture 3">
            <a:extLst>
              <a:ext uri="{FF2B5EF4-FFF2-40B4-BE49-F238E27FC236}">
                <a16:creationId xmlns:a16="http://schemas.microsoft.com/office/drawing/2014/main" id="{8139195B-4C37-4A32-8940-F7D4D4A1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47" y="2305559"/>
            <a:ext cx="7323094" cy="25509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70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 사용자관리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2.</a:t>
            </a:r>
            <a:r>
              <a:rPr lang="en-US" altLang="ko-KR" sz="18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1800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DB</a:t>
            </a:r>
            <a:r>
              <a:rPr lang="ko-KR" altLang="en-US" sz="1800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 사용자관리 </a:t>
            </a:r>
            <a:r>
              <a:rPr lang="ko-KR" altLang="en-US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테스팅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1" name="Picture 5">
            <a:extLst>
              <a:ext uri="{FF2B5EF4-FFF2-40B4-BE49-F238E27FC236}">
                <a16:creationId xmlns:a16="http://schemas.microsoft.com/office/drawing/2014/main" id="{D9B6B647-2B9C-4686-B241-2C0BD0C8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90" y="2409188"/>
            <a:ext cx="5918708" cy="273723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723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 메일 삭제 완료 알림</a:t>
            </a:r>
            <a:endParaRPr lang="ko-KR" altLang="en-US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ko-KR" dirty="0">
                <a:ea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661700" y="89583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1.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분석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/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7285CCF3-477F-438C-A678-63D4D20B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402705"/>
            <a:ext cx="9519920" cy="1086636"/>
          </a:xfrm>
          <a:prstGeom prst="rect">
            <a:avLst/>
          </a:prstGeom>
        </p:spPr>
      </p:pic>
      <p:pic>
        <p:nvPicPr>
          <p:cNvPr id="8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96DD950-D825-4217-BC48-95E0996B7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3234048"/>
            <a:ext cx="6217920" cy="2330465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CFA6976-6C77-4B51-A2DC-2D456AC91FD7}"/>
              </a:ext>
            </a:extLst>
          </p:cNvPr>
          <p:cNvSpPr/>
          <p:nvPr/>
        </p:nvSpPr>
        <p:spPr>
          <a:xfrm>
            <a:off x="4116099" y="2683993"/>
            <a:ext cx="3075109" cy="10082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▲ 기존 웹 메일 프로그램</a:t>
            </a:r>
            <a:r>
              <a:rPr lang="ko-KR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endParaRPr lang="ko-KR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defRPr/>
            </a:pPr>
            <a:endParaRPr lang="ko-KR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9B39A8A-22F3-4E0A-94DB-CA6CE6513B16}"/>
              </a:ext>
            </a:extLst>
          </p:cNvPr>
          <p:cNvSpPr/>
          <p:nvPr/>
        </p:nvSpPr>
        <p:spPr>
          <a:xfrm>
            <a:off x="4014498" y="5935193"/>
            <a:ext cx="3075109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▲ 삭제 알림 기능 </a:t>
            </a:r>
            <a:r>
              <a:rPr lang="ko-KR" altLang="en-US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pPr algn="ctr">
              <a:defRPr/>
            </a:pPr>
            <a:endParaRPr lang="ko-KR" dirty="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899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 메일 삭제 완료 알림</a:t>
            </a:r>
            <a:endParaRPr lang="ko-KR" altLang="en-US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ko-KR" dirty="0">
                <a:ea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95232E4-A7DE-453C-A1AF-F243DC1C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80" y="1082834"/>
            <a:ext cx="7193280" cy="504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 메일 삭제 완료 알림</a:t>
            </a:r>
            <a:endParaRPr lang="ko-KR" altLang="en-US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ko-KR" dirty="0">
                <a:ea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661700" y="89583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2.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 설계</a:t>
            </a:r>
            <a:endParaRPr lang="ko-KR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CFA6976-6C77-4B51-A2DC-2D456AC91FD7}"/>
              </a:ext>
            </a:extLst>
          </p:cNvPr>
          <p:cNvSpPr/>
          <p:nvPr/>
        </p:nvSpPr>
        <p:spPr>
          <a:xfrm>
            <a:off x="4370099" y="5081753"/>
            <a:ext cx="3075109" cy="10082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Malgun Gothic"/>
                <a:ea typeface="Malgun Gothic"/>
              </a:rPr>
              <a:t>▲ 통신 다이어그램</a:t>
            </a:r>
            <a:r>
              <a:rPr lang="ko-KR" dirty="0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endParaRPr lang="ko-KR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>
              <a:defRPr/>
            </a:pPr>
            <a:endParaRPr lang="ko-KR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55F0F00-4C1E-48B0-BD04-6D0CDBED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2037175"/>
            <a:ext cx="8442960" cy="26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5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 메일 삭제 완료 알림</a:t>
            </a:r>
            <a:endParaRPr lang="ko-KR" altLang="en-US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ko-KR" dirty="0">
                <a:ea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661700" y="89583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3. 테스팅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 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/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9B56C68-F652-45BC-B6CF-4AF12FEC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20" y="1541974"/>
            <a:ext cx="8686800" cy="45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 메일 삭제 완료 알림</a:t>
            </a:r>
            <a:endParaRPr lang="ko-KR" altLang="en-US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ko-KR" dirty="0">
                <a:ea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661700" y="89583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3. 테스팅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 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55AEA7F-9964-4CED-8779-35C215FE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779553"/>
            <a:ext cx="7599680" cy="1094174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4C631A0-BE60-414D-B904-E969B839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" y="3270587"/>
            <a:ext cx="5455920" cy="2633306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412BDB-4C1D-4D65-A5D5-33DC3F192056}"/>
              </a:ext>
            </a:extLst>
          </p:cNvPr>
          <p:cNvSpPr/>
          <p:nvPr/>
        </p:nvSpPr>
        <p:spPr>
          <a:xfrm>
            <a:off x="6981219" y="5061433"/>
            <a:ext cx="4050469" cy="10082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메일 목록에서 삭제 버튼과 읽은 메일 삭제 버튼 모두 동일하게 동작한다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defRPr/>
            </a:pPr>
            <a:endParaRPr lang="ko-KR" altLang="en-US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13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 panose="02020603020101020101" pitchFamily="18" charset="-127"/>
              </a:rPr>
              <a:t>목차</a:t>
            </a:r>
            <a:endParaRPr lang="en-US" altLang="ko-KR" sz="1200" kern="0" err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4319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9" name="모서리가 둥근 직사각형 14">
            <a:extLst>
              <a:ext uri="{FF2B5EF4-FFF2-40B4-BE49-F238E27FC236}">
                <a16:creationId xmlns:a16="http://schemas.microsoft.com/office/drawing/2014/main" id="{2CE67F75-C26E-44FC-B5CF-081E595FDF61}"/>
              </a:ext>
            </a:extLst>
          </p:cNvPr>
          <p:cNvSpPr/>
          <p:nvPr/>
        </p:nvSpPr>
        <p:spPr>
          <a:xfrm>
            <a:off x="6515681" y="1650001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ea typeface="맑은 고딕"/>
              </a:rPr>
              <a:t>교정 유지보수</a:t>
            </a:r>
          </a:p>
        </p:txBody>
      </p:sp>
      <p:sp>
        <p:nvSpPr>
          <p:cNvPr id="250" name="양쪽 모서리가 둥근 사각형 15">
            <a:extLst>
              <a:ext uri="{FF2B5EF4-FFF2-40B4-BE49-F238E27FC236}">
                <a16:creationId xmlns:a16="http://schemas.microsoft.com/office/drawing/2014/main" id="{C4842B5B-464D-449F-A022-D02B6613F763}"/>
              </a:ext>
            </a:extLst>
          </p:cNvPr>
          <p:cNvSpPr/>
          <p:nvPr/>
        </p:nvSpPr>
        <p:spPr>
          <a:xfrm rot="16200000" flipH="1">
            <a:off x="6282247" y="1882577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F2B0BA83-0245-4096-BDE9-46DE6B349369}"/>
              </a:ext>
            </a:extLst>
          </p:cNvPr>
          <p:cNvSpPr/>
          <p:nvPr/>
        </p:nvSpPr>
        <p:spPr>
          <a:xfrm>
            <a:off x="6586320" y="2017543"/>
            <a:ext cx="421910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>
                <a:ea typeface="맑은 고딕"/>
              </a:rPr>
              <a:t>02</a:t>
            </a: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7" name="모서리가 둥근 직사각형 29">
            <a:extLst>
              <a:ext uri="{FF2B5EF4-FFF2-40B4-BE49-F238E27FC236}">
                <a16:creationId xmlns:a16="http://schemas.microsoft.com/office/drawing/2014/main" id="{0B01D4E3-91DA-4ADC-AB1C-053B2FE755C0}"/>
              </a:ext>
            </a:extLst>
          </p:cNvPr>
          <p:cNvSpPr/>
          <p:nvPr/>
        </p:nvSpPr>
        <p:spPr>
          <a:xfrm>
            <a:off x="1283703" y="3253922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적응 유지보수</a:t>
            </a:r>
          </a:p>
        </p:txBody>
      </p:sp>
      <p:sp>
        <p:nvSpPr>
          <p:cNvPr id="258" name="양쪽 모서리가 둥근 사각형 30">
            <a:extLst>
              <a:ext uri="{FF2B5EF4-FFF2-40B4-BE49-F238E27FC236}">
                <a16:creationId xmlns:a16="http://schemas.microsoft.com/office/drawing/2014/main" id="{E74BF78B-612B-4914-AB91-CC6151C71346}"/>
              </a:ext>
            </a:extLst>
          </p:cNvPr>
          <p:cNvSpPr/>
          <p:nvPr/>
        </p:nvSpPr>
        <p:spPr>
          <a:xfrm rot="16200000" flipH="1">
            <a:off x="1054472" y="3495463"/>
            <a:ext cx="1058538" cy="590550"/>
          </a:xfrm>
          <a:prstGeom prst="round2SameRect">
            <a:avLst>
              <a:gd name="adj1" fmla="val 32258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F417B97F-CADA-4B67-B7FF-67359C3FC548}"/>
              </a:ext>
            </a:extLst>
          </p:cNvPr>
          <p:cNvSpPr/>
          <p:nvPr/>
        </p:nvSpPr>
        <p:spPr>
          <a:xfrm>
            <a:off x="1363307" y="3630429"/>
            <a:ext cx="421910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>
                <a:ea typeface="맑은 고딕"/>
              </a:rPr>
              <a:t>03</a:t>
            </a: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2" name="모서리가 둥근 직사각형 29">
            <a:extLst>
              <a:ext uri="{FF2B5EF4-FFF2-40B4-BE49-F238E27FC236}">
                <a16:creationId xmlns:a16="http://schemas.microsoft.com/office/drawing/2014/main" id="{E65C9DF1-4A0F-4378-9E34-B64E8D7409DA}"/>
              </a:ext>
            </a:extLst>
          </p:cNvPr>
          <p:cNvSpPr/>
          <p:nvPr/>
        </p:nvSpPr>
        <p:spPr>
          <a:xfrm>
            <a:off x="6506716" y="3232016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완전화 유지보수</a:t>
            </a:r>
          </a:p>
        </p:txBody>
      </p:sp>
      <p:sp>
        <p:nvSpPr>
          <p:cNvPr id="143" name="양쪽 모서리가 둥근 사각형 30">
            <a:extLst>
              <a:ext uri="{FF2B5EF4-FFF2-40B4-BE49-F238E27FC236}">
                <a16:creationId xmlns:a16="http://schemas.microsoft.com/office/drawing/2014/main" id="{3203ADF1-B5FB-45A9-AD85-38A54E24C1F2}"/>
              </a:ext>
            </a:extLst>
          </p:cNvPr>
          <p:cNvSpPr/>
          <p:nvPr/>
        </p:nvSpPr>
        <p:spPr>
          <a:xfrm rot="16200000" flipH="1">
            <a:off x="6277485" y="3473557"/>
            <a:ext cx="1058538" cy="590550"/>
          </a:xfrm>
          <a:prstGeom prst="round2SameRect">
            <a:avLst>
              <a:gd name="adj1" fmla="val 32258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592DF79F-651E-45C8-BF69-7C46F411AC1B}"/>
              </a:ext>
            </a:extLst>
          </p:cNvPr>
          <p:cNvSpPr/>
          <p:nvPr/>
        </p:nvSpPr>
        <p:spPr>
          <a:xfrm>
            <a:off x="6586320" y="3608523"/>
            <a:ext cx="421910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>
                <a:ea typeface="맑은 고딕"/>
              </a:rPr>
              <a:t>04</a:t>
            </a: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5" name="모서리가 둥근 직사각형 29">
            <a:extLst>
              <a:ext uri="{FF2B5EF4-FFF2-40B4-BE49-F238E27FC236}">
                <a16:creationId xmlns:a16="http://schemas.microsoft.com/office/drawing/2014/main" id="{A36B6B78-91D8-48EF-96D0-463726DCF110}"/>
              </a:ext>
            </a:extLst>
          </p:cNvPr>
          <p:cNvSpPr/>
          <p:nvPr/>
        </p:nvSpPr>
        <p:spPr>
          <a:xfrm>
            <a:off x="1283704" y="4959096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예방 유지보수</a:t>
            </a:r>
          </a:p>
        </p:txBody>
      </p:sp>
      <p:sp>
        <p:nvSpPr>
          <p:cNvPr id="146" name="양쪽 모서리가 둥근 사각형 30">
            <a:extLst>
              <a:ext uri="{FF2B5EF4-FFF2-40B4-BE49-F238E27FC236}">
                <a16:creationId xmlns:a16="http://schemas.microsoft.com/office/drawing/2014/main" id="{A68D3344-7D55-4F32-8597-F32256A5A618}"/>
              </a:ext>
            </a:extLst>
          </p:cNvPr>
          <p:cNvSpPr/>
          <p:nvPr/>
        </p:nvSpPr>
        <p:spPr>
          <a:xfrm rot="16200000" flipH="1">
            <a:off x="1054473" y="5200637"/>
            <a:ext cx="1058538" cy="590550"/>
          </a:xfrm>
          <a:prstGeom prst="round2SameRect">
            <a:avLst>
              <a:gd name="adj1" fmla="val 32258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E11A685-D784-40E7-8EE9-279918EC662C}"/>
              </a:ext>
            </a:extLst>
          </p:cNvPr>
          <p:cNvSpPr/>
          <p:nvPr/>
        </p:nvSpPr>
        <p:spPr>
          <a:xfrm>
            <a:off x="1363308" y="5335603"/>
            <a:ext cx="421910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>
                <a:ea typeface="맑은 고딕"/>
              </a:rPr>
              <a:t>05</a:t>
            </a: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4DAE0-57E7-4974-8FDE-238A5DC6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/>
          </a:p>
        </p:txBody>
      </p:sp>
      <p:sp>
        <p:nvSpPr>
          <p:cNvPr id="210" name="모서리가 둥근 직사각형 14">
            <a:extLst>
              <a:ext uri="{FF2B5EF4-FFF2-40B4-BE49-F238E27FC236}">
                <a16:creationId xmlns:a16="http://schemas.microsoft.com/office/drawing/2014/main" id="{B1683219-E2C0-4F17-9F70-EC75ABC91BBA}"/>
              </a:ext>
            </a:extLst>
          </p:cNvPr>
          <p:cNvSpPr/>
          <p:nvPr/>
        </p:nvSpPr>
        <p:spPr>
          <a:xfrm>
            <a:off x="1260773" y="1662140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ea typeface="맑은 고딕"/>
              </a:rPr>
              <a:t>프로젝트 개요</a:t>
            </a:r>
          </a:p>
        </p:txBody>
      </p:sp>
      <p:sp>
        <p:nvSpPr>
          <p:cNvPr id="211" name="양쪽 모서리가 둥근 사각형 15">
            <a:extLst>
              <a:ext uri="{FF2B5EF4-FFF2-40B4-BE49-F238E27FC236}">
                <a16:creationId xmlns:a16="http://schemas.microsoft.com/office/drawing/2014/main" id="{3A9AD6C0-D426-4F27-801B-EF7EE57FB6C3}"/>
              </a:ext>
            </a:extLst>
          </p:cNvPr>
          <p:cNvSpPr/>
          <p:nvPr/>
        </p:nvSpPr>
        <p:spPr>
          <a:xfrm rot="16200000" flipH="1">
            <a:off x="1027339" y="189471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2E9A197C-A70D-4CA3-A12D-1C2383144F58}"/>
              </a:ext>
            </a:extLst>
          </p:cNvPr>
          <p:cNvSpPr/>
          <p:nvPr/>
        </p:nvSpPr>
        <p:spPr>
          <a:xfrm>
            <a:off x="1331412" y="2029682"/>
            <a:ext cx="421910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>
                <a:ea typeface="맑은 고딕"/>
              </a:rPr>
              <a:t>01</a:t>
            </a: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13" name="모서리가 둥근 직사각형 29">
            <a:extLst>
              <a:ext uri="{FF2B5EF4-FFF2-40B4-BE49-F238E27FC236}">
                <a16:creationId xmlns:a16="http://schemas.microsoft.com/office/drawing/2014/main" id="{CA2EAF86-1671-43CC-93B2-AA84F41BAB9C}"/>
              </a:ext>
            </a:extLst>
          </p:cNvPr>
          <p:cNvSpPr/>
          <p:nvPr/>
        </p:nvSpPr>
        <p:spPr>
          <a:xfrm>
            <a:off x="6515681" y="4994212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프로젝트 평가</a:t>
            </a:r>
          </a:p>
        </p:txBody>
      </p:sp>
      <p:sp>
        <p:nvSpPr>
          <p:cNvPr id="214" name="양쪽 모서리가 둥근 사각형 30">
            <a:extLst>
              <a:ext uri="{FF2B5EF4-FFF2-40B4-BE49-F238E27FC236}">
                <a16:creationId xmlns:a16="http://schemas.microsoft.com/office/drawing/2014/main" id="{C302E65C-5251-4DEA-8015-82EDA83A18F4}"/>
              </a:ext>
            </a:extLst>
          </p:cNvPr>
          <p:cNvSpPr/>
          <p:nvPr/>
        </p:nvSpPr>
        <p:spPr>
          <a:xfrm rot="16200000" flipH="1">
            <a:off x="6286450" y="5235753"/>
            <a:ext cx="1058538" cy="590550"/>
          </a:xfrm>
          <a:prstGeom prst="round2SameRect">
            <a:avLst>
              <a:gd name="adj1" fmla="val 32258"/>
              <a:gd name="adj2" fmla="val 0"/>
            </a:avLst>
          </a:prstGeom>
          <a:solidFill>
            <a:srgbClr val="FEC74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2CBBEED-4599-42D1-9B76-535544663857}"/>
              </a:ext>
            </a:extLst>
          </p:cNvPr>
          <p:cNvSpPr/>
          <p:nvPr/>
        </p:nvSpPr>
        <p:spPr>
          <a:xfrm>
            <a:off x="6595285" y="5370719"/>
            <a:ext cx="421910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b="1">
                <a:ea typeface="맑은 고딕"/>
              </a:rPr>
              <a:t>06</a:t>
            </a:r>
            <a:endParaRPr lang="ko-KR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5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 메일 삭제 완료 알림</a:t>
            </a:r>
            <a:endParaRPr lang="ko-KR" altLang="en-US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ko-KR" dirty="0">
                <a:ea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661700" y="89583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3. 테스팅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 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A412BDB-4C1D-4D65-A5D5-33DC3F192056}"/>
              </a:ext>
            </a:extLst>
          </p:cNvPr>
          <p:cNvSpPr/>
          <p:nvPr/>
        </p:nvSpPr>
        <p:spPr>
          <a:xfrm>
            <a:off x="1830099" y="5091913"/>
            <a:ext cx="852086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bg1"/>
                </a:solidFill>
                <a:ea typeface="+mn-lt"/>
                <a:cs typeface="+mn-lt"/>
              </a:rPr>
              <a:t>삭제가 완료되면 </a:t>
            </a:r>
            <a:r>
              <a:rPr lang="ko-KR">
                <a:solidFill>
                  <a:schemeClr val="bg1"/>
                </a:solidFill>
                <a:ea typeface="+mn-lt"/>
                <a:cs typeface="+mn-lt"/>
              </a:rPr>
              <a:t>메일 </a:t>
            </a:r>
            <a:r>
              <a:rPr lang="ko-KR" altLang="en-US">
                <a:solidFill>
                  <a:schemeClr val="bg1"/>
                </a:solidFill>
                <a:ea typeface="+mn-lt"/>
                <a:cs typeface="+mn-lt"/>
              </a:rPr>
              <a:t>사용자에게 시각적으로 팝업창으로 정상적으로 메일이 삭제되었음을 알려준다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ko-KR">
              <a:solidFill>
                <a:schemeClr val="bg1"/>
              </a:solidFill>
              <a:ea typeface="+mn-lt"/>
              <a:cs typeface="+mn-lt"/>
            </a:endParaRPr>
          </a:p>
          <a:p>
            <a:pPr>
              <a:defRPr/>
            </a:pPr>
            <a:endParaRPr lang="ko-KR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17707FF-6CAE-4664-BC95-2D4748C4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1977748"/>
            <a:ext cx="7376160" cy="26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1338476" y="1321828"/>
            <a:ext cx="3418160" cy="16143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2000" b="1" err="1">
                <a:solidFill>
                  <a:schemeClr val="bg1"/>
                </a:solidFill>
                <a:ea typeface="맑은 고딕"/>
              </a:rPr>
              <a:t>메일</a:t>
            </a: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err="1">
                <a:solidFill>
                  <a:schemeClr val="bg1"/>
                </a:solidFill>
                <a:ea typeface="맑은 고딕"/>
              </a:rPr>
              <a:t>사용자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  - </a:t>
            </a:r>
            <a:r>
              <a:rPr lang="en-US" altLang="ko-KR" sz="1600" b="1" err="1">
                <a:solidFill>
                  <a:schemeClr val="bg1"/>
                </a:solidFill>
                <a:ea typeface="맑은 고딕"/>
              </a:rPr>
              <a:t>회원가입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  <a:latin typeface="Malgun Gothic"/>
                <a:ea typeface="+mn-lt"/>
              </a:rPr>
              <a:t>  - 회원탈퇴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bg1"/>
                </a:solidFill>
                <a:latin typeface="Malgun Gothic"/>
                <a:ea typeface="Malgun Gothic"/>
              </a:rPr>
              <a:t>  - </a:t>
            </a:r>
            <a:r>
              <a:rPr lang="ko-KR" sz="1600" b="1">
                <a:solidFill>
                  <a:schemeClr val="bg1"/>
                </a:solidFill>
                <a:latin typeface="Malgun Gothic"/>
                <a:ea typeface="Malgun Gothic"/>
              </a:rPr>
              <a:t>메일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sz="1600" b="1">
                <a:solidFill>
                  <a:schemeClr val="bg1"/>
                </a:solidFill>
                <a:latin typeface="Malgun Gothic"/>
                <a:ea typeface="Malgun Gothic"/>
              </a:rPr>
              <a:t>사용자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sz="1600" b="1">
                <a:solidFill>
                  <a:schemeClr val="bg1"/>
                </a:solidFill>
                <a:latin typeface="Malgun Gothic"/>
                <a:ea typeface="Malgun Gothic"/>
              </a:rPr>
              <a:t>비밀번호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ko-KR" sz="1600" b="1">
                <a:solidFill>
                  <a:schemeClr val="bg1"/>
                </a:solidFill>
                <a:latin typeface="Malgun Gothic"/>
                <a:ea typeface="Malgun Gothic"/>
              </a:rPr>
              <a:t>변경</a:t>
            </a:r>
            <a:endParaRPr lang="ko-KR" sz="1600">
              <a:solidFill>
                <a:schemeClr val="bg1"/>
              </a:solidFill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39D94605-1D00-409E-9287-FB950FAD22E8}"/>
              </a:ext>
            </a:extLst>
          </p:cNvPr>
          <p:cNvSpPr/>
          <p:nvPr/>
        </p:nvSpPr>
        <p:spPr>
          <a:xfrm>
            <a:off x="1343504" y="3518578"/>
            <a:ext cx="4244366" cy="8756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주소록</a:t>
            </a:r>
            <a:endParaRPr lang="en-US" altLang="ko-KR" sz="2000">
              <a:solidFill>
                <a:schemeClr val="bg1"/>
              </a:solidFill>
              <a:latin typeface="맑은 고딕" panose="020F0502020204030204"/>
              <a:ea typeface="맑은 고딕" panose="020F0502020204030204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bg1"/>
                </a:solidFill>
                <a:latin typeface="Malgun Gothic"/>
                <a:ea typeface="Malgun Gothic"/>
              </a:rPr>
              <a:t>  - 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즐겨찾기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Malgun Gothic"/>
              </a:rPr>
              <a:t>  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추가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및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삭제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Malgun Gothic"/>
              </a:rPr>
              <a:t>, 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수정</a:t>
            </a:r>
            <a:endParaRPr lang="en-US" altLang="ko-KR" sz="16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C6E56549-FA22-4BD8-B631-552A8FD5B27A}"/>
              </a:ext>
            </a:extLst>
          </p:cNvPr>
          <p:cNvSpPr/>
          <p:nvPr/>
        </p:nvSpPr>
        <p:spPr>
          <a:xfrm>
            <a:off x="6590418" y="4648026"/>
            <a:ext cx="4244366" cy="1245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solidFill>
                  <a:schemeClr val="bg1"/>
                </a:solidFill>
                <a:ea typeface="+mn-lt"/>
              </a:rPr>
              <a:t>메일</a:t>
            </a:r>
            <a:r>
              <a:rPr lang="en-US" altLang="ko-KR" sz="2000" b="1">
                <a:solidFill>
                  <a:schemeClr val="bg1"/>
                </a:solidFill>
                <a:ea typeface="+mn-lt"/>
              </a:rPr>
              <a:t> </a:t>
            </a:r>
            <a:r>
              <a:rPr lang="en-US" altLang="ko-KR" sz="2000" b="1" err="1">
                <a:solidFill>
                  <a:schemeClr val="bg1"/>
                </a:solidFill>
                <a:ea typeface="+mn-lt"/>
              </a:rPr>
              <a:t>분류</a:t>
            </a:r>
            <a:endParaRPr lang="en-US" altLang="ko-KR" sz="2000" b="1" err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ea typeface="맑은 고딕"/>
              </a:rPr>
              <a:t> </a:t>
            </a:r>
            <a:r>
              <a:rPr lang="ko-KR" altLang="en-US" sz="1600" b="1">
                <a:ea typeface="맑은 고딕"/>
              </a:rPr>
              <a:t> </a:t>
            </a: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- 보낸 </a:t>
            </a:r>
            <a:r>
              <a:rPr lang="ko-KR" altLang="en-US" sz="1600" b="1" err="1">
                <a:solidFill>
                  <a:schemeClr val="bg1"/>
                </a:solidFill>
                <a:ea typeface="맑은 고딕"/>
              </a:rPr>
              <a:t>메일함</a:t>
            </a: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, 내게 쓴 </a:t>
            </a:r>
            <a:r>
              <a:rPr lang="ko-KR" altLang="en-US" sz="1600" b="1" err="1">
                <a:solidFill>
                  <a:schemeClr val="bg1"/>
                </a:solidFill>
                <a:ea typeface="맑은 고딕"/>
              </a:rPr>
              <a:t>메일함</a:t>
            </a: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 분류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  - 보낸 메일, 내게 쓴 메일 읽기, 삭제 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6530961" y="1321828"/>
            <a:ext cx="3418160" cy="12048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 err="1">
                <a:solidFill>
                  <a:schemeClr val="bg1"/>
                </a:solidFill>
                <a:latin typeface="Malgun Gothic"/>
                <a:ea typeface="Malgun Gothic"/>
              </a:rPr>
              <a:t>메일</a:t>
            </a:r>
            <a:r>
              <a:rPr lang="en-US" sz="2000" b="1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</a:rPr>
              <a:t>관리자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  - </a:t>
            </a:r>
            <a:r>
              <a:rPr lang="en-US" altLang="ko-KR" sz="1600" b="1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b="1" err="1">
                <a:solidFill>
                  <a:schemeClr val="bg1"/>
                </a:solidFill>
                <a:ea typeface="맑은 고딕"/>
              </a:rPr>
              <a:t>검색</a:t>
            </a:r>
            <a:r>
              <a:rPr lang="en-US" altLang="ko-KR" sz="1600" b="1">
                <a:solidFill>
                  <a:schemeClr val="bg1"/>
                </a:solidFill>
                <a:ea typeface="맑은 고딕"/>
              </a:rPr>
              <a:t> 및 </a:t>
            </a:r>
            <a:r>
              <a:rPr lang="en-US" altLang="ko-KR" sz="1600" b="1" err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>
              <a:ea typeface="맑은 고딕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56DA493-4C90-40A0-ACE0-4EEA8D55D8DD}"/>
              </a:ext>
            </a:extLst>
          </p:cNvPr>
          <p:cNvSpPr/>
          <p:nvPr/>
        </p:nvSpPr>
        <p:spPr>
          <a:xfrm>
            <a:off x="6585391" y="2769627"/>
            <a:ext cx="3418160" cy="188320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</a:rPr>
              <a:t>메일 쓰기</a:t>
            </a:r>
            <a:endParaRPr lang="ko-KR" altLang="en-US" sz="2000" b="1" err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 - </a:t>
            </a:r>
            <a:r>
              <a:rPr lang="ko-KR" altLang="en-US" sz="1600" b="1" err="1">
                <a:solidFill>
                  <a:schemeClr val="bg1"/>
                </a:solidFill>
                <a:latin typeface="Malgun Gothic"/>
                <a:ea typeface="+mn-lt"/>
              </a:rPr>
              <a:t>내게쓰기</a:t>
            </a:r>
            <a:endParaRPr lang="en-US" altLang="ko-KR" sz="16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ko-KR" sz="1600" b="1">
                <a:solidFill>
                  <a:schemeClr val="bg1"/>
                </a:solidFill>
                <a:latin typeface="Malgun Gothic"/>
                <a:ea typeface="Malgun Gothic"/>
              </a:rPr>
              <a:t>  - </a:t>
            </a:r>
            <a:r>
              <a:rPr lang="ko-KR" altLang="en-US" sz="1600" b="1">
                <a:solidFill>
                  <a:schemeClr val="bg1"/>
                </a:solidFill>
                <a:latin typeface="Malgun Gothic"/>
                <a:ea typeface="Malgun Gothic"/>
              </a:rPr>
              <a:t>답장하기</a:t>
            </a:r>
            <a:r>
              <a:rPr lang="ko-KR" sz="1600" b="1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endParaRPr lang="en-US" altLang="ko-KR" sz="16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  - </a:t>
            </a:r>
            <a:r>
              <a:rPr lang="en-US" altLang="ko-KR" sz="1600" b="1" err="1">
                <a:solidFill>
                  <a:schemeClr val="bg1"/>
                </a:solidFill>
                <a:latin typeface="Malgun Gothic"/>
                <a:ea typeface="+mn-lt"/>
              </a:rPr>
              <a:t>전달하기</a:t>
            </a:r>
            <a:endParaRPr lang="ko-KR" sz="1600" b="1" err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000000"/>
              </a:solidFill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67C428-C7C5-45C6-B9B3-71F6A102809D}"/>
              </a:ext>
            </a:extLst>
          </p:cNvPr>
          <p:cNvGrpSpPr/>
          <p:nvPr/>
        </p:nvGrpSpPr>
        <p:grpSpPr>
          <a:xfrm>
            <a:off x="900607" y="1377152"/>
            <a:ext cx="436272" cy="436272"/>
            <a:chOff x="1651388" y="2172798"/>
            <a:chExt cx="1083168" cy="1083168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47D8E84-A86B-473B-838E-02059C31BB5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8" name="그림 127" descr="사용자 단색으로 채워진">
              <a:extLst>
                <a:ext uri="{FF2B5EF4-FFF2-40B4-BE49-F238E27FC236}">
                  <a16:creationId xmlns:a16="http://schemas.microsoft.com/office/drawing/2014/main" id="{201A83CC-16BD-4614-BFD8-23A242E0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6071321" y="1377152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A3FE454-B784-4D9D-9877-3370975BD871}"/>
              </a:ext>
            </a:extLst>
          </p:cNvPr>
          <p:cNvGrpSpPr/>
          <p:nvPr/>
        </p:nvGrpSpPr>
        <p:grpSpPr>
          <a:xfrm>
            <a:off x="911492" y="3521637"/>
            <a:ext cx="436272" cy="436272"/>
            <a:chOff x="1651388" y="2172798"/>
            <a:chExt cx="1083168" cy="1083168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2CFD61A8-8A96-47A1-9848-0A0219063BCC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5" name="그림 134" descr="여성 집단 단색으로 채워진">
              <a:extLst>
                <a:ext uri="{FF2B5EF4-FFF2-40B4-BE49-F238E27FC236}">
                  <a16:creationId xmlns:a16="http://schemas.microsoft.com/office/drawing/2014/main" id="{939B153D-3E7A-4268-9516-3980C10EF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F5409AFD-491D-4A74-B23D-5086CEE4556E}"/>
              </a:ext>
            </a:extLst>
          </p:cNvPr>
          <p:cNvGrpSpPr/>
          <p:nvPr/>
        </p:nvGrpSpPr>
        <p:grpSpPr>
          <a:xfrm>
            <a:off x="6071320" y="2835837"/>
            <a:ext cx="436272" cy="436272"/>
            <a:chOff x="1651388" y="2172798"/>
            <a:chExt cx="1083168" cy="1083168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ED8F3D5F-8681-449A-B97E-6891A558C6D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8" name="그림 137" descr="문서 단색으로 채워진">
              <a:extLst>
                <a:ext uri="{FF2B5EF4-FFF2-40B4-BE49-F238E27FC236}">
                  <a16:creationId xmlns:a16="http://schemas.microsoft.com/office/drawing/2014/main" id="{D5845E95-DC5D-4811-8C12-CA187351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DD66DAA-64A9-446D-8FED-E4102B2EE941}"/>
              </a:ext>
            </a:extLst>
          </p:cNvPr>
          <p:cNvGrpSpPr/>
          <p:nvPr/>
        </p:nvGrpSpPr>
        <p:grpSpPr>
          <a:xfrm>
            <a:off x="6093091" y="4708181"/>
            <a:ext cx="436272" cy="436272"/>
            <a:chOff x="1651388" y="2172798"/>
            <a:chExt cx="1083168" cy="1083168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BFC882D0-2EE6-419F-9DF9-B7E577321BA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1" name="그림 140" descr="전자 메일 단색으로 채워진">
              <a:extLst>
                <a:ext uri="{FF2B5EF4-FFF2-40B4-BE49-F238E27FC236}">
                  <a16:creationId xmlns:a16="http://schemas.microsoft.com/office/drawing/2014/main" id="{96CCF941-BAE7-4FE2-8A7C-E2512B9A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회원가입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회원가입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분석</a:t>
            </a:r>
            <a:endParaRPr lang="en-US" altLang="ko-KR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/>
          </a:p>
        </p:txBody>
      </p:sp>
      <p:pic>
        <p:nvPicPr>
          <p:cNvPr id="3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6BE4455-C48A-40B9-87B9-E6EA2BE8E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85" y="1569297"/>
            <a:ext cx="7753925" cy="43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0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회원가입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회원가입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설계</a:t>
            </a:r>
            <a:endParaRPr lang="en-US" altLang="ko-KR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44ABC0D-CD39-4812-8492-0C07498A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61" y="1432715"/>
            <a:ext cx="8639078" cy="47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2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회원가입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회원가입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B88140-A45A-4216-A082-B187C7E9C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582" y="2511830"/>
            <a:ext cx="2743200" cy="1834342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57F7F125-DE35-4913-A2D9-B6E15B30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06" y="1665797"/>
            <a:ext cx="5729623" cy="45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4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비밀번호 변경</a:t>
            </a:r>
            <a:endParaRPr lang="en-US" altLang="ko-KR" sz="1200" kern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비밀번호 변경 분석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/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D6E1A4AC-5FAB-47AB-A2DF-F2BA9FBC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365" y="1880815"/>
            <a:ext cx="7404847" cy="38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비밀번호 변경</a:t>
            </a:r>
            <a:endParaRPr lang="en-US" altLang="ko-KR" sz="1200" kern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비밀번호 변경 설계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/>
          </a:p>
        </p:txBody>
      </p:sp>
      <p:pic>
        <p:nvPicPr>
          <p:cNvPr id="14" name="그림 15">
            <a:extLst>
              <a:ext uri="{FF2B5EF4-FFF2-40B4-BE49-F238E27FC236}">
                <a16:creationId xmlns:a16="http://schemas.microsoft.com/office/drawing/2014/main" id="{8A2F92EF-F731-40C8-BBEA-2A9B773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106" y="1840402"/>
            <a:ext cx="7655858" cy="39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8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비밀번호 변경</a:t>
            </a:r>
            <a:endParaRPr lang="en-US" altLang="ko-KR" sz="1200" kern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비밀번호 변경 테스팅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/>
          </a:p>
        </p:txBody>
      </p:sp>
      <p:pic>
        <p:nvPicPr>
          <p:cNvPr id="12" name="그림 12">
            <a:extLst>
              <a:ext uri="{FF2B5EF4-FFF2-40B4-BE49-F238E27FC236}">
                <a16:creationId xmlns:a16="http://schemas.microsoft.com/office/drawing/2014/main" id="{E3622EF8-E4CC-42A1-B398-9EDAD27AF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01" y="2354916"/>
            <a:ext cx="4342279" cy="2399179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3DFFFC9-C64C-4DDC-99A4-AD1F21A6F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565" y="2146196"/>
            <a:ext cx="4957482" cy="27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21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회원 탈퇴</a:t>
            </a:r>
            <a:endParaRPr lang="en-US" altLang="ko-KR" sz="1200" kern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회원탈퇴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분석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/>
          </a:p>
        </p:txBody>
      </p:sp>
      <p:pic>
        <p:nvPicPr>
          <p:cNvPr id="9" name="그림 11">
            <a:extLst>
              <a:ext uri="{FF2B5EF4-FFF2-40B4-BE49-F238E27FC236}">
                <a16:creationId xmlns:a16="http://schemas.microsoft.com/office/drawing/2014/main" id="{0FCC28D7-D9C7-45DB-A86E-FF00DADF9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793229"/>
            <a:ext cx="8220635" cy="42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2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회원 탈퇴</a:t>
            </a:r>
            <a:endParaRPr lang="en-US" altLang="ko-KR" sz="1200" kern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회원탈퇴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설계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EFEB3B6D-09F6-4933-8F43-A16B674EE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76" y="1443606"/>
            <a:ext cx="7360023" cy="42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2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프로젝트 개요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DF899FA-214A-42AD-AB2C-8D339F471604}"/>
              </a:ext>
            </a:extLst>
          </p:cNvPr>
          <p:cNvSpPr/>
          <p:nvPr/>
        </p:nvSpPr>
        <p:spPr>
          <a:xfrm>
            <a:off x="1469016" y="1962225"/>
            <a:ext cx="5739651" cy="26241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ko-KR" altLang="en-US" sz="2000">
                <a:solidFill>
                  <a:schemeClr val="bg1"/>
                </a:solidFill>
              </a:rPr>
              <a:t>웹 메일 시스템 유지보수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ko-KR" altLang="en-US" sz="2000">
                <a:solidFill>
                  <a:schemeClr val="bg1"/>
                </a:solidFill>
              </a:rPr>
              <a:t>소스코드 분석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재해석 및 기능 추가</a:t>
            </a:r>
            <a:r>
              <a:rPr lang="en-US" altLang="ko-KR" sz="2000">
                <a:solidFill>
                  <a:schemeClr val="bg1"/>
                </a:solidFill>
              </a:rPr>
              <a:t>,</a:t>
            </a:r>
            <a:r>
              <a:rPr lang="ko-KR" altLang="en-US" sz="2000">
                <a:solidFill>
                  <a:schemeClr val="bg1"/>
                </a:solidFill>
              </a:rPr>
              <a:t>수정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078C0-8E55-46BA-A022-10D3B2FC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0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회원 탈퇴</a:t>
            </a:r>
            <a:endParaRPr lang="en-US" altLang="ko-KR" sz="1200" kern="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회원탈퇴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테스팅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08AE23D5-D6BA-4D9B-91BE-DC7D4670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95" y="2161054"/>
            <a:ext cx="4528857" cy="205179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436FB545-37F5-465F-9E40-19CD70C2E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223" y="1188429"/>
            <a:ext cx="5889811" cy="38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5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사용자 검색 및 삭제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검색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및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삭제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분석</a:t>
            </a:r>
            <a:endParaRPr lang="en-US" altLang="ko-KR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FE4A752-F294-428D-BE79-9A1CB29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76" y="1958139"/>
            <a:ext cx="7709647" cy="31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사용자 검색 및 삭제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검색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및 삭제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설계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080CD3F-1BDD-4E60-8680-6BCFD224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612" y="1804959"/>
            <a:ext cx="7862046" cy="40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5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사용자 검색 및 삭제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검색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및 삭제</a:t>
            </a:r>
            <a:r>
              <a:rPr lang="ko-KR" altLang="en-US" sz="14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테스팅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7E856B77-E921-4A5D-9B94-FF2BB2FFB6F1}"/>
              </a:ext>
            </a:extLst>
          </p:cNvPr>
          <p:cNvGrpSpPr/>
          <p:nvPr/>
        </p:nvGrpSpPr>
        <p:grpSpPr>
          <a:xfrm>
            <a:off x="717721" y="1022725"/>
            <a:ext cx="436272" cy="436272"/>
            <a:chOff x="1651388" y="2172798"/>
            <a:chExt cx="1083168" cy="1083168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B8DBFB6-3243-4110-BB26-4CA28161D57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2" name="그림 131" descr="도구 단색으로 채워진">
              <a:extLst>
                <a:ext uri="{FF2B5EF4-FFF2-40B4-BE49-F238E27FC236}">
                  <a16:creationId xmlns:a16="http://schemas.microsoft.com/office/drawing/2014/main" id="{959B535B-F5C3-4CB9-8F54-87CE8AD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/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C632FAE-984B-4249-ABB8-A808F50F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" y="1632811"/>
            <a:ext cx="5871882" cy="2973813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BAB32E95-24B5-4823-8069-CDD7292FD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894" y="1029968"/>
            <a:ext cx="5558116" cy="304994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8D7A17C9-FCF4-4360-BECA-75653E495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247" y="3972680"/>
            <a:ext cx="3173505" cy="23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58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2045918" y="1809699"/>
            <a:ext cx="2144818" cy="424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추가 분석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1613334" y="1807136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543E911-6B39-47F0-A4F6-79321E796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83" y="852002"/>
            <a:ext cx="6483015" cy="2507045"/>
          </a:xfrm>
          <a:prstGeom prst="rect">
            <a:avLst/>
          </a:prstGeom>
        </p:spPr>
      </p:pic>
      <p:sp>
        <p:nvSpPr>
          <p:cNvPr id="130" name="직사각형 123">
            <a:extLst>
              <a:ext uri="{FF2B5EF4-FFF2-40B4-BE49-F238E27FC236}">
                <a16:creationId xmlns:a16="http://schemas.microsoft.com/office/drawing/2014/main" id="{76C1486D-848E-459B-9448-95C886B293B3}"/>
              </a:ext>
            </a:extLst>
          </p:cNvPr>
          <p:cNvSpPr/>
          <p:nvPr/>
        </p:nvSpPr>
        <p:spPr>
          <a:xfrm>
            <a:off x="2065970" y="4516804"/>
            <a:ext cx="2144818" cy="424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삭제 분석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31" name="그룹 132">
            <a:extLst>
              <a:ext uri="{FF2B5EF4-FFF2-40B4-BE49-F238E27FC236}">
                <a16:creationId xmlns:a16="http://schemas.microsoft.com/office/drawing/2014/main" id="{4033E813-769F-43C2-B70D-2E97166EACC9}"/>
              </a:ext>
            </a:extLst>
          </p:cNvPr>
          <p:cNvGrpSpPr/>
          <p:nvPr/>
        </p:nvGrpSpPr>
        <p:grpSpPr>
          <a:xfrm>
            <a:off x="1633386" y="4514241"/>
            <a:ext cx="436272" cy="436272"/>
            <a:chOff x="1651388" y="2172798"/>
            <a:chExt cx="1083168" cy="1083168"/>
          </a:xfrm>
        </p:grpSpPr>
        <p:sp>
          <p:nvSpPr>
            <p:cNvPr id="132" name="타원 133">
              <a:extLst>
                <a:ext uri="{FF2B5EF4-FFF2-40B4-BE49-F238E27FC236}">
                  <a16:creationId xmlns:a16="http://schemas.microsoft.com/office/drawing/2014/main" id="{55ACF898-A875-450C-8DBB-7E6F67D0149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5" name="그림 134" descr="여성 집단 단색으로 채워진">
              <a:extLst>
                <a:ext uri="{FF2B5EF4-FFF2-40B4-BE49-F238E27FC236}">
                  <a16:creationId xmlns:a16="http://schemas.microsoft.com/office/drawing/2014/main" id="{F69466F7-9271-48BE-B10D-5B21CC41D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DED6742-8140-4FE6-AA70-7E007F40F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084" y="3742306"/>
            <a:ext cx="6483015" cy="21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79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454366" y="3193330"/>
            <a:ext cx="2144818" cy="424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수정 분석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1021782" y="3190767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Picture 7">
            <a:extLst>
              <a:ext uri="{FF2B5EF4-FFF2-40B4-BE49-F238E27FC236}">
                <a16:creationId xmlns:a16="http://schemas.microsoft.com/office/drawing/2014/main" id="{818F4BDF-8C60-493C-A12A-1B3F6474C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321" y="1845225"/>
            <a:ext cx="7656094" cy="32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03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614787" y="1538987"/>
            <a:ext cx="2144818" cy="424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추가 설계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1182203" y="1536425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9C1444B-F19A-42B2-8419-DDAFEEAF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84" y="849867"/>
            <a:ext cx="7224963" cy="2431106"/>
          </a:xfrm>
          <a:prstGeom prst="rect">
            <a:avLst/>
          </a:prstGeom>
        </p:spPr>
      </p:pic>
      <p:sp>
        <p:nvSpPr>
          <p:cNvPr id="128" name="직사각형 123">
            <a:extLst>
              <a:ext uri="{FF2B5EF4-FFF2-40B4-BE49-F238E27FC236}">
                <a16:creationId xmlns:a16="http://schemas.microsoft.com/office/drawing/2014/main" id="{3F0CA70F-389F-4ACF-9662-313FA2ABF462}"/>
              </a:ext>
            </a:extLst>
          </p:cNvPr>
          <p:cNvSpPr/>
          <p:nvPr/>
        </p:nvSpPr>
        <p:spPr>
          <a:xfrm>
            <a:off x="1664918" y="4516802"/>
            <a:ext cx="2144818" cy="424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삭제 설계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129" name="그룹 132">
            <a:extLst>
              <a:ext uri="{FF2B5EF4-FFF2-40B4-BE49-F238E27FC236}">
                <a16:creationId xmlns:a16="http://schemas.microsoft.com/office/drawing/2014/main" id="{85CBFA0F-4A49-49FF-835A-050C871A3E7A}"/>
              </a:ext>
            </a:extLst>
          </p:cNvPr>
          <p:cNvGrpSpPr/>
          <p:nvPr/>
        </p:nvGrpSpPr>
        <p:grpSpPr>
          <a:xfrm>
            <a:off x="1232334" y="4514240"/>
            <a:ext cx="436272" cy="436272"/>
            <a:chOff x="1651388" y="2172798"/>
            <a:chExt cx="1083168" cy="1083168"/>
          </a:xfrm>
        </p:grpSpPr>
        <p:sp>
          <p:nvSpPr>
            <p:cNvPr id="130" name="타원 133">
              <a:extLst>
                <a:ext uri="{FF2B5EF4-FFF2-40B4-BE49-F238E27FC236}">
                  <a16:creationId xmlns:a16="http://schemas.microsoft.com/office/drawing/2014/main" id="{41174237-08FC-48B9-B75D-A15C1D11A22E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1" name="그림 134" descr="여성 집단 단색으로 채워진">
              <a:extLst>
                <a:ext uri="{FF2B5EF4-FFF2-40B4-BE49-F238E27FC236}">
                  <a16:creationId xmlns:a16="http://schemas.microsoft.com/office/drawing/2014/main" id="{F0987847-39C6-462F-96A4-DA381057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A5E3C151-C5CC-4580-AD5D-E3B96E62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84" y="3637184"/>
            <a:ext cx="7224963" cy="24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3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1454366" y="3193330"/>
            <a:ext cx="2144818" cy="4240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수정 설계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1021782" y="3190767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1B7FD0C-0B8F-4111-88DB-A3066461D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53" y="2248991"/>
            <a:ext cx="7194884" cy="23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1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추가 테스팅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Picture 7">
            <a:extLst>
              <a:ext uri="{FF2B5EF4-FFF2-40B4-BE49-F238E27FC236}">
                <a16:creationId xmlns:a16="http://schemas.microsoft.com/office/drawing/2014/main" id="{AC3A0E41-671D-43ED-A4C1-F9221E36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96" y="2195011"/>
            <a:ext cx="3469606" cy="343050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AC8EA0-CD75-4DFE-86DA-DBE61DCAF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85" y="2199797"/>
            <a:ext cx="6112042" cy="25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37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추가 테스팅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A8AE255-0F1B-40CD-949F-633730D45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90" y="1645837"/>
            <a:ext cx="4136857" cy="3014878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5EA2FE18-A338-45A0-9BDF-C7464B0E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847" y="1924853"/>
            <a:ext cx="6021805" cy="24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교정 유지보수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078C0-8E55-46BA-A022-10D3B2FC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1CB0EC1-2EB6-47B3-87C6-E04A941CBC50}"/>
              </a:ext>
            </a:extLst>
          </p:cNvPr>
          <p:cNvSpPr/>
          <p:nvPr/>
        </p:nvSpPr>
        <p:spPr>
          <a:xfrm>
            <a:off x="1469016" y="1962225"/>
            <a:ext cx="5739651" cy="26241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 sz="2000" err="1">
                <a:solidFill>
                  <a:schemeClr val="bg1"/>
                </a:solidFill>
              </a:rPr>
              <a:t>admin_menu.jsp</a:t>
            </a:r>
            <a:r>
              <a:rPr lang="en-US" altLang="ko-KR" sz="2000">
                <a:solidFill>
                  <a:schemeClr val="bg1"/>
                </a:solidFill>
              </a:rPr>
              <a:t> </a:t>
            </a:r>
            <a:r>
              <a:rPr lang="ko-KR" altLang="en-US" sz="2000">
                <a:solidFill>
                  <a:schemeClr val="bg1"/>
                </a:solidFill>
              </a:rPr>
              <a:t>의 </a:t>
            </a:r>
            <a:r>
              <a:rPr lang="ko-KR" altLang="en-US" sz="2000" err="1">
                <a:solidFill>
                  <a:schemeClr val="bg1"/>
                </a:solidFill>
              </a:rPr>
              <a:t>스크립틀릿</a:t>
            </a:r>
            <a:r>
              <a:rPr lang="ko-KR" altLang="en-US" sz="2000">
                <a:solidFill>
                  <a:schemeClr val="bg1"/>
                </a:solidFill>
              </a:rPr>
              <a:t> 제거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 sz="2000">
                <a:solidFill>
                  <a:schemeClr val="bg1"/>
                </a:solidFill>
              </a:rPr>
              <a:t>JSTL SQL</a:t>
            </a:r>
            <a:r>
              <a:rPr lang="ko-KR" altLang="en-US" sz="2000">
                <a:solidFill>
                  <a:schemeClr val="bg1"/>
                </a:solidFill>
              </a:rPr>
              <a:t>을 사용해 테이블 출력</a:t>
            </a:r>
            <a:endParaRPr lang="ko-KR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9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추가 테스팅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Picture 7">
            <a:extLst>
              <a:ext uri="{FF2B5EF4-FFF2-40B4-BE49-F238E27FC236}">
                <a16:creationId xmlns:a16="http://schemas.microsoft.com/office/drawing/2014/main" id="{DC3B5E86-8D4F-4611-A4C2-C2C07DCE7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7" y="1911016"/>
            <a:ext cx="5660857" cy="273517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A8FEE40-0B23-49EB-B527-7BD1A7EE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558" y="1907838"/>
            <a:ext cx="5520489" cy="2721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D39AAD-F350-4019-9F13-038D38E1C462}"/>
              </a:ext>
            </a:extLst>
          </p:cNvPr>
          <p:cNvSpPr txBox="1"/>
          <p:nvPr/>
        </p:nvSpPr>
        <p:spPr>
          <a:xfrm>
            <a:off x="5466347" y="5285873"/>
            <a:ext cx="1249279" cy="3793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881954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추가 테스팅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Picture 7">
            <a:extLst>
              <a:ext uri="{FF2B5EF4-FFF2-40B4-BE49-F238E27FC236}">
                <a16:creationId xmlns:a16="http://schemas.microsoft.com/office/drawing/2014/main" id="{8B8AB80B-53FA-4F7C-AEBF-979359B1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16" y="1890263"/>
            <a:ext cx="4768515" cy="317773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4F24E3F-3CE3-4475-BB75-15B4BA97D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006" y="1886190"/>
            <a:ext cx="5540542" cy="31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2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삭제 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4CAF6BD-CAF2-4864-91C6-2F6EEC567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5" y="2140410"/>
            <a:ext cx="6763753" cy="2657389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F85098A0-724F-4BA7-A043-5A6643C7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821" y="2138177"/>
            <a:ext cx="4146884" cy="26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14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삭제 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AE1A17E-472D-4041-BEC7-19111F5E5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083" y="2031189"/>
            <a:ext cx="8337884" cy="2805650"/>
          </a:xfrm>
          <a:prstGeom prst="rect">
            <a:avLst/>
          </a:prstGeom>
        </p:spPr>
      </p:pic>
      <p:sp>
        <p:nvSpPr>
          <p:cNvPr id="126" name="TextBox 1">
            <a:extLst>
              <a:ext uri="{FF2B5EF4-FFF2-40B4-BE49-F238E27FC236}">
                <a16:creationId xmlns:a16="http://schemas.microsoft.com/office/drawing/2014/main" id="{EE6621F8-3FD7-428F-B08E-66B3E218F831}"/>
              </a:ext>
            </a:extLst>
          </p:cNvPr>
          <p:cNvSpPr txBox="1"/>
          <p:nvPr/>
        </p:nvSpPr>
        <p:spPr>
          <a:xfrm>
            <a:off x="5466347" y="5285873"/>
            <a:ext cx="1249279" cy="3793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321665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삭제 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CA10B3B-59CE-4A4E-A03F-262436650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857364"/>
            <a:ext cx="5259805" cy="353429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564EEF1F-50FB-4D1F-BF69-993578127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374" y="1855964"/>
            <a:ext cx="5189621" cy="354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66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 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즐겨찾기 추가 및 삭제, 수정</a:t>
            </a:r>
            <a:endParaRPr lang="en-US" altLang="ko-KR" sz="1200" kern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B3D1DC3-793F-4FC6-B7E6-527E58CCCBD4}"/>
              </a:ext>
            </a:extLst>
          </p:cNvPr>
          <p:cNvSpPr/>
          <p:nvPr/>
        </p:nvSpPr>
        <p:spPr>
          <a:xfrm>
            <a:off x="943024" y="927383"/>
            <a:ext cx="247568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bg1"/>
                </a:solidFill>
                <a:ea typeface="맑은 고딕"/>
              </a:rPr>
              <a:t>즐겨찾기 수정 테스팅 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F324-45DB-4DAB-8195-BF91BD40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/>
          </a:p>
        </p:txBody>
      </p:sp>
      <p:grpSp>
        <p:nvGrpSpPr>
          <p:cNvPr id="7" name="그룹 132">
            <a:extLst>
              <a:ext uri="{FF2B5EF4-FFF2-40B4-BE49-F238E27FC236}">
                <a16:creationId xmlns:a16="http://schemas.microsoft.com/office/drawing/2014/main" id="{54F98C25-FE2D-4457-A4B1-47E52143DE51}"/>
              </a:ext>
            </a:extLst>
          </p:cNvPr>
          <p:cNvGrpSpPr/>
          <p:nvPr/>
        </p:nvGrpSpPr>
        <p:grpSpPr>
          <a:xfrm>
            <a:off x="510440" y="924820"/>
            <a:ext cx="436272" cy="436272"/>
            <a:chOff x="1651388" y="2172798"/>
            <a:chExt cx="1083168" cy="1083168"/>
          </a:xfrm>
        </p:grpSpPr>
        <p:sp>
          <p:nvSpPr>
            <p:cNvPr id="133" name="타원 133">
              <a:extLst>
                <a:ext uri="{FF2B5EF4-FFF2-40B4-BE49-F238E27FC236}">
                  <a16:creationId xmlns:a16="http://schemas.microsoft.com/office/drawing/2014/main" id="{1EECF538-69D4-430A-BF84-7AC2CFDB7265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34" name="그림 134" descr="여성 집단 단색으로 채워진">
              <a:extLst>
                <a:ext uri="{FF2B5EF4-FFF2-40B4-BE49-F238E27FC236}">
                  <a16:creationId xmlns:a16="http://schemas.microsoft.com/office/drawing/2014/main" id="{0CC727DA-27F2-4B91-85AE-BD4A0100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9D3F089-A80F-4AB3-BA7D-A646C8DE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" y="1970617"/>
            <a:ext cx="3881717" cy="2504388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31DB24-0A41-4CFE-A9DC-DFC5DDBA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895" y="1056155"/>
            <a:ext cx="3466539" cy="2172820"/>
          </a:xfrm>
          <a:prstGeom prst="rect">
            <a:avLst/>
          </a:prstGeom>
        </p:spPr>
      </p:pic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9841827-B2D3-47DC-8610-9D94E2645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047" y="885265"/>
            <a:ext cx="2814917" cy="2182906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D2D6ABE-266B-4DC8-9D00-8765E59AA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001" y="3682253"/>
            <a:ext cx="3574116" cy="2173941"/>
          </a:xfrm>
          <a:prstGeom prst="rect">
            <a:avLst/>
          </a:prstGeom>
        </p:spPr>
      </p:pic>
      <p:pic>
        <p:nvPicPr>
          <p:cNvPr id="9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4DC4C1D-A1CA-4AC4-A148-184FBA375C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188" y="3800677"/>
            <a:ext cx="2949388" cy="23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7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7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4AFD7257-CED1-4642-A6BA-A2E327DA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5" y="1785179"/>
            <a:ext cx="5052709" cy="3859626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A350B5F-B498-47BE-AF93-5840E359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10" y="1779779"/>
            <a:ext cx="5282746" cy="3870428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AA1E2CB-D873-4F1C-BC01-E767F54DB6F5}"/>
              </a:ext>
            </a:extLst>
          </p:cNvPr>
          <p:cNvSpPr/>
          <p:nvPr/>
        </p:nvSpPr>
        <p:spPr>
          <a:xfrm>
            <a:off x="2594085" y="977641"/>
            <a:ext cx="6849857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사용자가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자신이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보낸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메일을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보낸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메일함에서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확인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 할 수 </a:t>
            </a:r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있다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139945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5331402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시스템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순차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다이어그램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53D04C6-A108-48B2-A408-AC2A2FD3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46" y="1617209"/>
            <a:ext cx="9190891" cy="43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D75E5EA-0E6E-4473-8310-B1250CCF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62" y="1613634"/>
            <a:ext cx="7745045" cy="43731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3090EE-8176-409D-A07E-CFA8EA735CF2}"/>
              </a:ext>
            </a:extLst>
          </p:cNvPr>
          <p:cNvSpPr/>
          <p:nvPr/>
        </p:nvSpPr>
        <p:spPr>
          <a:xfrm>
            <a:off x="549940" y="977113"/>
            <a:ext cx="5331402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클래스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다이어그램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49816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테이블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명세서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D4D5030-646A-4925-8FA3-D22E75A62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61440"/>
              </p:ext>
            </p:extLst>
          </p:nvPr>
        </p:nvGraphicFramePr>
        <p:xfrm>
          <a:off x="1738923" y="1748692"/>
          <a:ext cx="8670599" cy="4111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673">
                  <a:extLst>
                    <a:ext uri="{9D8B030D-6E8A-4147-A177-3AD203B41FA5}">
                      <a16:colId xmlns:a16="http://schemas.microsoft.com/office/drawing/2014/main" val="4224397724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1868367550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1390369941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1666498282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3076577894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523916406"/>
                    </a:ext>
                  </a:extLst>
                </a:gridCol>
                <a:gridCol w="490673">
                  <a:extLst>
                    <a:ext uri="{9D8B030D-6E8A-4147-A177-3AD203B41FA5}">
                      <a16:colId xmlns:a16="http://schemas.microsoft.com/office/drawing/2014/main" val="277804033"/>
                    </a:ext>
                  </a:extLst>
                </a:gridCol>
                <a:gridCol w="909495">
                  <a:extLst>
                    <a:ext uri="{9D8B030D-6E8A-4147-A177-3AD203B41FA5}">
                      <a16:colId xmlns:a16="http://schemas.microsoft.com/office/drawing/2014/main" val="1649965812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753631227"/>
                    </a:ext>
                  </a:extLst>
                </a:gridCol>
                <a:gridCol w="812116">
                  <a:extLst>
                    <a:ext uri="{9D8B030D-6E8A-4147-A177-3AD203B41FA5}">
                      <a16:colId xmlns:a16="http://schemas.microsoft.com/office/drawing/2014/main" val="3503215959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934152309"/>
                    </a:ext>
                  </a:extLst>
                </a:gridCol>
                <a:gridCol w="600715">
                  <a:extLst>
                    <a:ext uri="{9D8B030D-6E8A-4147-A177-3AD203B41FA5}">
                      <a16:colId xmlns:a16="http://schemas.microsoft.com/office/drawing/2014/main" val="3885295755"/>
                    </a:ext>
                  </a:extLst>
                </a:gridCol>
                <a:gridCol w="1161922">
                  <a:extLst>
                    <a:ext uri="{9D8B030D-6E8A-4147-A177-3AD203B41FA5}">
                      <a16:colId xmlns:a16="http://schemas.microsoft.com/office/drawing/2014/main" val="89798651"/>
                    </a:ext>
                  </a:extLst>
                </a:gridCol>
              </a:tblGrid>
              <a:tr h="504922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100">
                          <a:effectLst/>
                        </a:rPr>
                        <a:t>테이블명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1100" spc="-120" err="1">
                          <a:effectLst/>
                        </a:rPr>
                        <a:t>sent_mail_inbox</a:t>
                      </a:r>
                      <a:endParaRPr 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algn="ctr" latinLnBrk="0"/>
                      <a:r>
                        <a:rPr lang="en-US" sz="1400" spc="0">
                          <a:effectLst/>
                        </a:rPr>
                        <a:t>Table </a:t>
                      </a:r>
                      <a:r>
                        <a:rPr lang="ko-KR" altLang="en-US" sz="1400">
                          <a:effectLst/>
                        </a:rPr>
                        <a:t>기술서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>
                          <a:effectLst/>
                        </a:rPr>
                        <a:t>작성일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21.06.04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en-US" sz="900" spc="0">
                          <a:effectLst/>
                        </a:rPr>
                        <a:t>Page</a:t>
                      </a:r>
                      <a:endParaRPr lang="en-US">
                        <a:effectLst/>
                      </a:endParaRPr>
                    </a:p>
                    <a:p>
                      <a:pPr algn="ctr" latinLnBrk="0"/>
                      <a:r>
                        <a:rPr lang="en-US" sz="900" spc="0">
                          <a:effectLst/>
                        </a:rPr>
                        <a:t>/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283734"/>
                  </a:ext>
                </a:extLst>
              </a:tr>
              <a:tr h="504922"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System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1100" spc="0" err="1">
                          <a:effectLst/>
                        </a:rPr>
                        <a:t>james</a:t>
                      </a:r>
                      <a:r>
                        <a:rPr lang="en-US" sz="1100" spc="0">
                          <a:effectLst/>
                        </a:rPr>
                        <a:t> </a:t>
                      </a:r>
                      <a:r>
                        <a:rPr lang="ko-KR" altLang="en-US" sz="1100">
                          <a:effectLst/>
                        </a:rPr>
                        <a:t>메일 시스템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>
                          <a:effectLst/>
                        </a:rPr>
                        <a:t>작성자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100" err="1">
                          <a:effectLst/>
                        </a:rPr>
                        <a:t>천정석</a:t>
                      </a:r>
                      <a:endParaRPr lang="ko-KR" alt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033497"/>
                  </a:ext>
                </a:extLst>
              </a:tr>
              <a:tr h="324592">
                <a:tc gridSpan="3">
                  <a:txBody>
                    <a:bodyPr/>
                    <a:lstStyle/>
                    <a:p>
                      <a:pPr latinLnBrk="0"/>
                      <a:r>
                        <a:rPr lang="ko-KR" altLang="en-US" sz="1100">
                          <a:effectLst/>
                        </a:rPr>
                        <a:t>테이블 설명</a:t>
                      </a:r>
                      <a:endParaRPr lang="ko-KR" altLang="en-US" sz="1100">
                        <a:effectLst/>
                        <a:ea typeface="맑은 고딕" panose="020B0503020000020004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atinLnBrk="0"/>
                      <a:r>
                        <a:rPr lang="ko-KR" altLang="en-US" sz="1100">
                          <a:effectLst/>
                        </a:rPr>
                        <a:t>보낸 메일 정보를 관리한다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247452"/>
                  </a:ext>
                </a:extLst>
              </a:tr>
              <a:tr h="516943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Attribute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Data Type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NN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Ky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Default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Description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92810"/>
                  </a:ext>
                </a:extLst>
              </a:tr>
              <a:tr h="31257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num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INTEAGER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PK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메일의 </a:t>
                      </a:r>
                      <a:r>
                        <a:rPr lang="af-ZA" sz="900" spc="-50" err="1">
                          <a:effectLst/>
                        </a:rPr>
                        <a:t>index</a:t>
                      </a:r>
                      <a:r>
                        <a:rPr lang="af-ZA" sz="900" spc="-50">
                          <a:effectLst/>
                        </a:rPr>
                        <a:t> </a:t>
                      </a:r>
                      <a:r>
                        <a:rPr lang="ko-KR" altLang="af-ZA" sz="900" spc="-50">
                          <a:effectLst/>
                        </a:rPr>
                        <a:t>값</a:t>
                      </a:r>
                      <a:endParaRPr lang="af-ZA" sz="900" spc="-5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69367"/>
                  </a:ext>
                </a:extLst>
              </a:tr>
              <a:tr h="312570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sender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varchar(255)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발신자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72497"/>
                  </a:ext>
                </a:extLst>
              </a:tr>
              <a:tr h="360658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40000"/>
                        </a:lnSpc>
                      </a:pPr>
                      <a:r>
                        <a:rPr lang="en-US" sz="900" spc="-140">
                          <a:effectLst/>
                        </a:rPr>
                        <a:t>recipients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text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수신자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924653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 err="1">
                          <a:effectLst/>
                        </a:rPr>
                        <a:t>CarbonCopy</a:t>
                      </a:r>
                      <a:endParaRPr 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varchar(255)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참조인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454603"/>
                  </a:ext>
                </a:extLst>
              </a:tr>
              <a:tr h="300548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 err="1">
                          <a:effectLst/>
                        </a:rPr>
                        <a:t>message_name</a:t>
                      </a:r>
                      <a:endParaRPr 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varchar(200)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메시지 제목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59947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 err="1">
                          <a:effectLst/>
                        </a:rPr>
                        <a:t>message_body</a:t>
                      </a:r>
                      <a:endParaRPr 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 err="1">
                          <a:effectLst/>
                        </a:rPr>
                        <a:t>longblob</a:t>
                      </a:r>
                      <a:endParaRPr 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메시지 본문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82229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100" spc="0">
                          <a:effectLst/>
                        </a:rPr>
                        <a:t>9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 err="1">
                          <a:effectLst/>
                        </a:rPr>
                        <a:t>saveDate</a:t>
                      </a:r>
                      <a:endParaRPr lang="en-US" err="1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datetime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-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sz="900" spc="-50">
                          <a:effectLst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spc="-50">
                          <a:effectLst/>
                        </a:rPr>
                        <a:t>보낸 시간</a:t>
                      </a:r>
                      <a:endParaRPr lang="ko-KR" altLang="en-US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29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21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교정 유지보수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508737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solidFill>
                  <a:schemeClr val="bg1"/>
                </a:solidFill>
              </a:rPr>
              <a:t>admin_menu.jsp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의 </a:t>
            </a:r>
            <a:r>
              <a:rPr lang="ko-KR" altLang="en-US" err="1">
                <a:solidFill>
                  <a:schemeClr val="bg1"/>
                </a:solidFill>
              </a:rPr>
              <a:t>스크립틀릿</a:t>
            </a:r>
            <a:r>
              <a:rPr lang="ko-KR" altLang="en-US">
                <a:solidFill>
                  <a:schemeClr val="bg1"/>
                </a:solidFill>
              </a:rPr>
              <a:t> 제거 결과</a:t>
            </a:r>
            <a:endParaRPr lang="ko-KR">
              <a:solidFill>
                <a:schemeClr val="bg1"/>
              </a:solidFill>
            </a:endParaRPr>
          </a:p>
        </p:txBody>
      </p:sp>
      <p:pic>
        <p:nvPicPr>
          <p:cNvPr id="124" name="Picture 1">
            <a:extLst>
              <a:ext uri="{FF2B5EF4-FFF2-40B4-BE49-F238E27FC236}">
                <a16:creationId xmlns:a16="http://schemas.microsoft.com/office/drawing/2014/main" id="{9748911C-D4E0-406F-A55E-E7C09291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18" y="2207181"/>
            <a:ext cx="6434202" cy="3314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5C159-6210-474E-8F58-E0FA135F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3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테스팅</a:t>
            </a:r>
            <a:endParaRPr lang="ko-KR" altLang="en-US" err="1">
              <a:solidFill>
                <a:schemeClr val="bg1"/>
              </a:solidFill>
            </a:endParaRPr>
          </a:p>
        </p:txBody>
      </p:sp>
      <p:pic>
        <p:nvPicPr>
          <p:cNvPr id="3" name="그림 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A9473CB-57E7-49FA-944B-CFE0D553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1" y="1668414"/>
            <a:ext cx="7959968" cy="3921709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FE9C58-3EEB-4DA7-8C8D-998DB7E1E6D2}"/>
              </a:ext>
            </a:extLst>
          </p:cNvPr>
          <p:cNvSpPr/>
          <p:nvPr/>
        </p:nvSpPr>
        <p:spPr>
          <a:xfrm>
            <a:off x="784401" y="5637035"/>
            <a:ext cx="7842094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보낸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메일이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없을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경우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보낸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메일이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없다고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알려준다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203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458118-1E54-486C-89C5-E15D75819B6D}"/>
              </a:ext>
            </a:extLst>
          </p:cNvPr>
          <p:cNvSpPr/>
          <p:nvPr/>
        </p:nvSpPr>
        <p:spPr>
          <a:xfrm>
            <a:off x="8214562" y="2880529"/>
            <a:ext cx="2761830" cy="21162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err="1">
                <a:solidFill>
                  <a:schemeClr val="bg1"/>
                </a:solidFill>
                <a:ea typeface="맑은 고딕"/>
              </a:rPr>
              <a:t>메일을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보냈을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때, 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메일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전송이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성공했습니다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라는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팝업창과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함께</a:t>
            </a: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err="1">
                <a:solidFill>
                  <a:schemeClr val="bg1"/>
                </a:solidFill>
                <a:ea typeface="맑은 고딕"/>
              </a:rPr>
              <a:t>데이터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베이스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테이블로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메일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정보가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들어간다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E00A97E-9F18-4380-9E24-DD763FF5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9" y="1884700"/>
            <a:ext cx="7110045" cy="3899448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2EF0D92-9458-4176-9F4C-3CA2025D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092" y="912746"/>
            <a:ext cx="7061200" cy="1554660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66F83AB-D8E3-4A0F-8518-C879886C949B}"/>
              </a:ext>
            </a:extLst>
          </p:cNvPr>
          <p:cNvSpPr/>
          <p:nvPr/>
        </p:nvSpPr>
        <p:spPr>
          <a:xfrm>
            <a:off x="696478" y="1123651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테스팅</a:t>
            </a:r>
            <a:endParaRPr lang="ko-KR" altLang="en-US" err="1">
              <a:solidFill>
                <a:schemeClr val="bg1"/>
              </a:solidFill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F4D6ED1-DECC-4A6B-A1AC-A66F6883C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54" y="4185688"/>
            <a:ext cx="6856045" cy="21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36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A5516DB7-AB35-46E3-B7A0-704868E9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2734929"/>
            <a:ext cx="8565659" cy="29512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7F9040-DBFF-4DD2-AE9D-0BC27363F50C}"/>
              </a:ext>
            </a:extLst>
          </p:cNvPr>
          <p:cNvSpPr/>
          <p:nvPr/>
        </p:nvSpPr>
        <p:spPr>
          <a:xfrm>
            <a:off x="745324" y="1211574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테스팅</a:t>
            </a:r>
            <a:endParaRPr lang="ko-KR" altLang="en-US" err="1">
              <a:solidFill>
                <a:schemeClr val="bg1"/>
              </a:solidFill>
            </a:endParaRP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B400B81-450A-49C3-BDF2-A760467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818117"/>
            <a:ext cx="6983046" cy="23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0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5AE0DF-2F70-4239-985B-6616EDD0B279}"/>
              </a:ext>
            </a:extLst>
          </p:cNvPr>
          <p:cNvSpPr/>
          <p:nvPr/>
        </p:nvSpPr>
        <p:spPr>
          <a:xfrm>
            <a:off x="696478" y="1123651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시스템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순차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다이어그램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8D47406-577A-41B0-B691-8944B83D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46" y="1715534"/>
            <a:ext cx="6396892" cy="44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0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클래스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다이어그램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227C5D8-2DCA-4042-BA39-AEF825D7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596909"/>
            <a:ext cx="7266353" cy="42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3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latin typeface="맑은 고딕"/>
                <a:ea typeface="맑은 고딕"/>
              </a:rPr>
              <a:t>테스팅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C08B5F6-A7AA-4FA5-BF48-BC118231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93" y="1783512"/>
            <a:ext cx="9620737" cy="38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24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latin typeface="맑은 고딕"/>
                <a:ea typeface="맑은 고딕"/>
              </a:rPr>
              <a:t>테스팅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A5F5D7A-4689-4BD8-B335-BC2C6CAD5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" y="1623437"/>
            <a:ext cx="7227276" cy="4480588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A93766A-F7C9-4300-A906-1A14AD0B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861" y="775978"/>
            <a:ext cx="8419122" cy="1867274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EF3702A-4243-4809-BD69-B91276FD2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31" y="4194562"/>
            <a:ext cx="6875584" cy="224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8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메일함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latin typeface="맑은 고딕"/>
                <a:ea typeface="맑은 고딕"/>
              </a:rPr>
              <a:t>테스팅</a:t>
            </a:r>
          </a:p>
        </p:txBody>
      </p:sp>
      <p:pic>
        <p:nvPicPr>
          <p:cNvPr id="3" name="그림 7">
            <a:extLst>
              <a:ext uri="{FF2B5EF4-FFF2-40B4-BE49-F238E27FC236}">
                <a16:creationId xmlns:a16="http://schemas.microsoft.com/office/drawing/2014/main" id="{7EEEA24A-77C6-43F9-B2B8-048EF519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5" y="2592316"/>
            <a:ext cx="8438660" cy="3490444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ED593AD-9F63-4264-B3FE-1C75CA3B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785" y="840686"/>
            <a:ext cx="8204199" cy="27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81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,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내가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삭제</a:t>
            </a:r>
            <a:endParaRPr lang="en-US" altLang="ko-KR" sz="2000" b="1" kern="0" err="1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시스템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순차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다이어그램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8DA7E01-EB1A-4A27-B9B7-0DE6CB7B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0" y="1519295"/>
            <a:ext cx="8467968" cy="46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08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,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내가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삭제</a:t>
            </a:r>
            <a:endParaRPr lang="en-US" altLang="ko-KR" sz="2000" b="1" kern="0" err="1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클래스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다이어그램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EF752CD-6D51-4DC8-B7A1-F55B1160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2" y="1780541"/>
            <a:ext cx="10285045" cy="29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3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1.DB</a:t>
            </a:r>
            <a:r>
              <a:rPr lang="ko-KR" altLang="en-US">
                <a:solidFill>
                  <a:schemeClr val="bg1"/>
                </a:solidFill>
              </a:rPr>
              <a:t>연동 분석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A552FA-C168-487F-AF84-0D564C66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CAE4ECC-BD81-47A6-89D8-777B2D89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908" y="2105291"/>
            <a:ext cx="8876675" cy="2072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9045EB-2044-4645-8D48-52EF48A633C7}"/>
              </a:ext>
            </a:extLst>
          </p:cNvPr>
          <p:cNvSpPr txBox="1"/>
          <p:nvPr/>
        </p:nvSpPr>
        <p:spPr>
          <a:xfrm>
            <a:off x="4524531" y="1339122"/>
            <a:ext cx="3142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주요 기능 File기반으로 관리</a:t>
            </a:r>
            <a:endParaRPr 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6F673764-FA01-4E58-ACD3-67515385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384" y="4444610"/>
            <a:ext cx="7265232" cy="62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06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,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내가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삭제</a:t>
            </a:r>
            <a:endParaRPr lang="en-US" altLang="ko-KR" sz="2000" b="1" kern="0" err="1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err="1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err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A0C56AB4-B368-4354-B003-70D126FE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24" y="1606985"/>
            <a:ext cx="9278815" cy="43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83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보낸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,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내가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쓴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메일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삭제</a:t>
            </a:r>
            <a:endParaRPr lang="en-US" altLang="ko-KR" sz="2000" b="1" kern="0" err="1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ECE30-1117-4CDF-B27E-9AA48AC7020E}"/>
              </a:ext>
            </a:extLst>
          </p:cNvPr>
          <p:cNvSpPr/>
          <p:nvPr/>
        </p:nvSpPr>
        <p:spPr>
          <a:xfrm>
            <a:off x="549940" y="977113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E82C50B2-B093-4969-9F29-BAAF00C4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8" y="3112219"/>
            <a:ext cx="7920891" cy="3232176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0AA9606E-5B7F-4D42-AE25-79304BC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5" y="1478375"/>
            <a:ext cx="6592277" cy="20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8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내게쓰기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7">
            <a:extLst>
              <a:ext uri="{FF2B5EF4-FFF2-40B4-BE49-F238E27FC236}">
                <a16:creationId xmlns:a16="http://schemas.microsoft.com/office/drawing/2014/main" id="{BD646942-A13F-4459-8603-99865E4A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" r="1036" b="178"/>
          <a:stretch/>
        </p:blipFill>
        <p:spPr>
          <a:xfrm>
            <a:off x="891303" y="1167371"/>
            <a:ext cx="5130809" cy="504704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54C6C1DC-417D-47F2-A397-FF3C8DAE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77" y="1152820"/>
            <a:ext cx="5283200" cy="4968898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00B2A49-755B-44B3-B6A2-A47F62F9BD43}"/>
              </a:ext>
            </a:extLst>
          </p:cNvPr>
          <p:cNvSpPr/>
          <p:nvPr/>
        </p:nvSpPr>
        <p:spPr>
          <a:xfrm>
            <a:off x="598904" y="694542"/>
            <a:ext cx="632567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1.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확장 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유스케이스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시스템 순차 다이어그램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33142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내게쓰기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0FB7B324-572A-48E0-A40B-28EE9EA4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1730142"/>
            <a:ext cx="6307423" cy="4493632"/>
          </a:xfrm>
          <a:prstGeom prst="rect">
            <a:avLst/>
          </a:prstGeom>
        </p:spPr>
      </p:pic>
      <p:pic>
        <p:nvPicPr>
          <p:cNvPr id="9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0E6FC8A-ABF9-4BFE-AD8B-7E2D1F05A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37" y="1835179"/>
            <a:ext cx="4531360" cy="3767396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861C09A-4C8D-45EF-8AA0-69A9CAE032E1}"/>
              </a:ext>
            </a:extLst>
          </p:cNvPr>
          <p:cNvSpPr/>
          <p:nvPr/>
        </p:nvSpPr>
        <p:spPr>
          <a:xfrm>
            <a:off x="549940" y="977113"/>
            <a:ext cx="746659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2.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시스템 오퍼레이션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클래스 다이어그램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9612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내게쓰기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D1762BB-2003-40FA-94D5-F2E73F5C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0" y="942709"/>
            <a:ext cx="5476240" cy="5187193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AA2F8A9B-EF8B-4DB3-A155-C8416D6CB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2035471"/>
            <a:ext cx="5232400" cy="1731536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86CCE7D7-8A2C-4437-A16A-95B959525983}"/>
              </a:ext>
            </a:extLst>
          </p:cNvPr>
          <p:cNvSpPr/>
          <p:nvPr/>
        </p:nvSpPr>
        <p:spPr>
          <a:xfrm>
            <a:off x="480578" y="959948"/>
            <a:ext cx="3338479" cy="4626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3. </a:t>
            </a:r>
            <a:r>
              <a:rPr lang="en-US" altLang="ko-KR" dirty="0" err="1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7419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내게쓰기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6BC37F2-2E0E-4ABA-B43D-DC7B33AB9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006" t="-11538" r="55357" b="11218"/>
          <a:stretch/>
        </p:blipFill>
        <p:spPr>
          <a:xfrm>
            <a:off x="449129" y="849901"/>
            <a:ext cx="3606803" cy="3630376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7681988D-BA04-4BDD-B5D0-08C0AD67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23" y="1178301"/>
            <a:ext cx="6319520" cy="4339644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D3917E77-4A68-4401-8056-641AAD10EF09}"/>
              </a:ext>
            </a:extLst>
          </p:cNvPr>
          <p:cNvSpPr txBox="1"/>
          <p:nvPr/>
        </p:nvSpPr>
        <p:spPr>
          <a:xfrm>
            <a:off x="7368759" y="5716874"/>
            <a:ext cx="6227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내게 쓰기 화면</a:t>
            </a:r>
            <a:endParaRPr lang="ko-KR" altLang="en-US" sz="14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29788042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3307CBD-C5D3-4A15-9BFF-AB76132D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4" y="1422067"/>
            <a:ext cx="4910356" cy="463416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B3398260-1B1C-4BDD-9BA0-9DE3D10A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78" y="1396170"/>
            <a:ext cx="5330049" cy="4634165"/>
          </a:xfrm>
          <a:prstGeom prst="rect">
            <a:avLst/>
          </a:prstGeom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BE95F51-9724-4FD7-B366-962BB125CB8F}"/>
              </a:ext>
            </a:extLst>
          </p:cNvPr>
          <p:cNvSpPr/>
          <p:nvPr/>
        </p:nvSpPr>
        <p:spPr>
          <a:xfrm>
            <a:off x="604784" y="786569"/>
            <a:ext cx="632567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1.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확장 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유스케이스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시스템 순차 다이어그램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16124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B9C42F-7F16-45CE-BF7B-BE7D0A9A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04" y="1849942"/>
            <a:ext cx="5110480" cy="3386864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551ABD73-DABA-4B92-8549-1E732698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985639"/>
            <a:ext cx="5527040" cy="2143523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37309D90-10B0-4E62-B986-B66AE5D5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3376715"/>
            <a:ext cx="5527040" cy="2563291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69AA5B2-DB67-4623-ACBA-56E315B4629D}"/>
              </a:ext>
            </a:extLst>
          </p:cNvPr>
          <p:cNvSpPr/>
          <p:nvPr/>
        </p:nvSpPr>
        <p:spPr>
          <a:xfrm>
            <a:off x="549940" y="977113"/>
            <a:ext cx="746659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2.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시스템 오퍼레이션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클래스 다이어그램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220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828D221-9315-41EB-B112-EEBD42DBB022}"/>
              </a:ext>
            </a:extLst>
          </p:cNvPr>
          <p:cNvSpPr/>
          <p:nvPr/>
        </p:nvSpPr>
        <p:spPr>
          <a:xfrm>
            <a:off x="549940" y="977113"/>
            <a:ext cx="746659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3.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F5A1F2-DD5A-46E1-9377-5409AEF0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37" y="977112"/>
            <a:ext cx="6270665" cy="52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80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828D221-9315-41EB-B112-EEBD42DBB022}"/>
              </a:ext>
            </a:extLst>
          </p:cNvPr>
          <p:cNvSpPr/>
          <p:nvPr/>
        </p:nvSpPr>
        <p:spPr>
          <a:xfrm>
            <a:off x="549940" y="977113"/>
            <a:ext cx="7466596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3.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2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8907B0C-AEF7-41D0-B056-B77DA34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18" y="1829253"/>
            <a:ext cx="6014655" cy="2244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D742852D-C81A-457F-A016-15CDEA3D0A12}"/>
              </a:ext>
            </a:extLst>
          </p:cNvPr>
          <p:cNvSpPr txBox="1"/>
          <p:nvPr/>
        </p:nvSpPr>
        <p:spPr>
          <a:xfrm>
            <a:off x="2611220" y="4272340"/>
            <a:ext cx="7349525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메일에 대해 답장할 수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메일 사용자는 답장하기를 누른다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  <p:pic>
        <p:nvPicPr>
          <p:cNvPr id="126" name="그림 3">
            <a:extLst>
              <a:ext uri="{FF2B5EF4-FFF2-40B4-BE49-F238E27FC236}">
                <a16:creationId xmlns:a16="http://schemas.microsoft.com/office/drawing/2014/main" id="{0F180F7A-BE67-4C10-866B-BEBA8E99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03" y="5056416"/>
            <a:ext cx="9387840" cy="448841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688DDE1-3188-485B-9338-4DD5E10009D9}"/>
              </a:ext>
            </a:extLst>
          </p:cNvPr>
          <p:cNvSpPr txBox="1"/>
          <p:nvPr/>
        </p:nvSpPr>
        <p:spPr>
          <a:xfrm>
            <a:off x="1356424" y="5632170"/>
            <a:ext cx="6094520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송신자가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test1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메일에 대해 답장한다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28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1.DB</a:t>
            </a:r>
            <a:r>
              <a:rPr lang="ko-KR" altLang="en-US">
                <a:solidFill>
                  <a:schemeClr val="bg1"/>
                </a:solidFill>
              </a:rPr>
              <a:t>연동 설계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40EA6-AAA8-43CB-9C17-CECAA550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16D531-E3C5-48AA-830F-8430620B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75" y="1769929"/>
            <a:ext cx="7227757" cy="2805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856598-AE14-4FC5-8B34-D6D4E7A14D0D}"/>
              </a:ext>
            </a:extLst>
          </p:cNvPr>
          <p:cNvSpPr txBox="1"/>
          <p:nvPr/>
        </p:nvSpPr>
        <p:spPr>
          <a:xfrm>
            <a:off x="4287186" y="5161614"/>
            <a:ext cx="3617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File 기반 관리 -&gt; DBMS 기반</a:t>
            </a:r>
          </a:p>
        </p:txBody>
      </p:sp>
    </p:spTree>
    <p:extLst>
      <p:ext uri="{BB962C8B-B14F-4D97-AF65-F5344CB8AC3E}">
        <p14:creationId xmlns:p14="http://schemas.microsoft.com/office/powerpoint/2010/main" val="81280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7E84008A-BF29-431E-97DE-666F1F05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23" y="1741143"/>
            <a:ext cx="5801596" cy="4369826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188E5139-D638-428F-AC4B-D7DD1E60C31D}"/>
              </a:ext>
            </a:extLst>
          </p:cNvPr>
          <p:cNvSpPr txBox="1"/>
          <p:nvPr/>
        </p:nvSpPr>
        <p:spPr>
          <a:xfrm>
            <a:off x="449128" y="997536"/>
            <a:ext cx="9387329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답장을 누르게 되면 송신자였던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test1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수신 입력 폼에 자동으로 완성되어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991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58A03885-4AFB-4650-9CFE-E402DA5B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0" y="1695400"/>
            <a:ext cx="4683760" cy="4439347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ADE1A2DA-630E-4DA3-8CFF-C1507E383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67" y="1685115"/>
            <a:ext cx="5750560" cy="439157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3625D9D-7E15-428E-8A59-3B270C9B6DF0}"/>
              </a:ext>
            </a:extLst>
          </p:cNvPr>
          <p:cNvSpPr txBox="1"/>
          <p:nvPr/>
        </p:nvSpPr>
        <p:spPr>
          <a:xfrm>
            <a:off x="678572" y="785329"/>
            <a:ext cx="10326949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답장하기 위해 메일을 쓸 때 메일 제목 폼을 입력하지 않으면 메일 제목을 입력하라고 팝업으로 알려주며 메일은 전송되지 않습니다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805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답장하기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4">
            <a:extLst>
              <a:ext uri="{FF2B5EF4-FFF2-40B4-BE49-F238E27FC236}">
                <a16:creationId xmlns:a16="http://schemas.microsoft.com/office/drawing/2014/main" id="{700181B3-6541-4AC9-A5D2-D9D544A2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49" y="3131529"/>
            <a:ext cx="9228428" cy="174065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69B49FF-438C-4628-83A8-438C51750843}"/>
              </a:ext>
            </a:extLst>
          </p:cNvPr>
          <p:cNvSpPr txBox="1"/>
          <p:nvPr/>
        </p:nvSpPr>
        <p:spPr>
          <a:xfrm>
            <a:off x="615126" y="953049"/>
            <a:ext cx="6227684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메일 제목을 입력 후 메일 보내기 버튼을 누르면 메일 전송 성공 팝업과 함께 메인 메뉴로 이동합니다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5AC39BF-B296-4A7A-A3E6-60ED1CC3BEF9}"/>
              </a:ext>
            </a:extLst>
          </p:cNvPr>
          <p:cNvSpPr txBox="1"/>
          <p:nvPr/>
        </p:nvSpPr>
        <p:spPr>
          <a:xfrm>
            <a:off x="1996895" y="5128785"/>
            <a:ext cx="8243655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전송 확인을 위해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test1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 로그인을 하여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답장이 온 것을 확인할 수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544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전달하기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4797474-68D8-4F3A-B582-CBD90B78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0" y="1411035"/>
            <a:ext cx="5557520" cy="4761056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871BC338-6CAA-41C1-BF67-19CFCB39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797" y="2086195"/>
            <a:ext cx="4958080" cy="3102687"/>
          </a:xfrm>
          <a:prstGeom prst="rect">
            <a:avLst/>
          </a:prstGeom>
        </p:spPr>
      </p:pic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0C3E5BEC-9198-43EF-B6D7-C07EA0BA04EB}"/>
              </a:ext>
            </a:extLst>
          </p:cNvPr>
          <p:cNvSpPr/>
          <p:nvPr/>
        </p:nvSpPr>
        <p:spPr>
          <a:xfrm>
            <a:off x="604784" y="786569"/>
            <a:ext cx="632567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1.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분석 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–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확장 </a:t>
            </a:r>
            <a:r>
              <a:rPr lang="ko-KR" altLang="en-US" dirty="0" err="1">
                <a:solidFill>
                  <a:schemeClr val="bg1"/>
                </a:solidFill>
                <a:ea typeface="맑은 고딕"/>
              </a:rPr>
              <a:t>유스케이스</a:t>
            </a:r>
            <a:r>
              <a:rPr lang="en-US" altLang="ko-KR" dirty="0">
                <a:solidFill>
                  <a:schemeClr val="bg1"/>
                </a:solidFill>
                <a:ea typeface="맑은 고딕"/>
              </a:rPr>
              <a:t>,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 시스템 순차 다이어그램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283138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전달하기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C1589F9-C80A-4609-90BD-F03EAE27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3017012"/>
            <a:ext cx="4744720" cy="3150616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FB1B426D-48D0-4276-80D6-BB2BF7B9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1000570"/>
            <a:ext cx="4744720" cy="179869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57C20121-37DD-45A1-BDA5-1F0568A2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480" y="2133567"/>
            <a:ext cx="6075680" cy="2932084"/>
          </a:xfrm>
          <a:prstGeom prst="rect">
            <a:avLst/>
          </a:prstGeom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17F2A56-3246-4D7B-AD7B-A7A5F247F5BE}"/>
              </a:ext>
            </a:extLst>
          </p:cNvPr>
          <p:cNvSpPr/>
          <p:nvPr/>
        </p:nvSpPr>
        <p:spPr>
          <a:xfrm>
            <a:off x="5683198" y="1094942"/>
            <a:ext cx="632567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2.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설계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6544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전달하기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763270-6FA4-4E46-A634-CEBCBC70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319" y="2077987"/>
            <a:ext cx="5139908" cy="2342539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5206A5D-8EC4-4E33-8563-D243CAE9CC4C}"/>
              </a:ext>
            </a:extLst>
          </p:cNvPr>
          <p:cNvSpPr/>
          <p:nvPr/>
        </p:nvSpPr>
        <p:spPr>
          <a:xfrm>
            <a:off x="604784" y="786569"/>
            <a:ext cx="632567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3. </a:t>
            </a:r>
            <a:r>
              <a:rPr lang="ko-KR" altLang="en-US" dirty="0">
                <a:solidFill>
                  <a:schemeClr val="bg1"/>
                </a:solidFill>
                <a:ea typeface="맑은 고딕"/>
              </a:rPr>
              <a:t>테스팅</a:t>
            </a:r>
            <a:endParaRPr lang="en-US" altLang="ko-KR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4BE9D-C48F-454A-AF0A-763DD391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5" y="1591911"/>
            <a:ext cx="5139908" cy="424659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35D11A09-BC31-4D31-9B2B-6BD14F430D54}"/>
              </a:ext>
            </a:extLst>
          </p:cNvPr>
          <p:cNvSpPr txBox="1"/>
          <p:nvPr/>
        </p:nvSpPr>
        <p:spPr>
          <a:xfrm>
            <a:off x="6096000" y="4674694"/>
            <a:ext cx="4904965" cy="113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메일 사용자는 메일 목록에서 원하는 메일에 대해 전달할 수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메일 사용자는 전달하기를 누른다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38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전달하기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13D19427-2C6D-4D8C-B51F-30ED098A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75834"/>
            <a:ext cx="9601200" cy="543931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165B54-B18B-40C2-8065-CD06D605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2382961"/>
            <a:ext cx="3627120" cy="1634879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F1D125F7-6D0A-4912-8094-F6ED6F9C1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109401"/>
            <a:ext cx="5537200" cy="4132719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0C2FB76-1EB3-498D-AF68-1C65300E0B0D}"/>
              </a:ext>
            </a:extLst>
          </p:cNvPr>
          <p:cNvSpPr txBox="1"/>
          <p:nvPr/>
        </p:nvSpPr>
        <p:spPr>
          <a:xfrm>
            <a:off x="1251465" y="4445532"/>
            <a:ext cx="4091597" cy="113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전달을 누르게 되면 받았던 본문 내용과 동일하게 수신할 본문 입력 폼에 자동으로 완성되어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408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전달하기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FF007991-6A13-46B7-9E39-C78009FB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86" y="1693548"/>
            <a:ext cx="5212080" cy="4600079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FAF7DB9F-E3DF-4488-B248-26F74F520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80" y="1701912"/>
            <a:ext cx="5252720" cy="460177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753F8569-DB5F-48DD-A9F5-A233184CBB70}"/>
              </a:ext>
            </a:extLst>
          </p:cNvPr>
          <p:cNvSpPr txBox="1"/>
          <p:nvPr/>
        </p:nvSpPr>
        <p:spPr>
          <a:xfrm>
            <a:off x="781968" y="890906"/>
            <a:ext cx="8575096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전달하기 위해 메일을 쓸 때 메일 제목 폼을 입력하지 않으면 메일 제목을 입력하라고 팝업으로 알려주며 메일은 전송되지 않습니다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762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완전화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전달하기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6E95C29B-97A9-4D41-8C5E-851F80C7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90" y="1065718"/>
            <a:ext cx="5039360" cy="3749801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CDA7AD6D-1664-46E8-89C8-ADFE450B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2265995"/>
            <a:ext cx="5394960" cy="899263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41C76B7-9409-4A1B-B358-C1268DE4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3374522"/>
            <a:ext cx="5344160" cy="165751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E16AEF9B-C95D-4FD6-A5EE-FD53291BB455}"/>
              </a:ext>
            </a:extLst>
          </p:cNvPr>
          <p:cNvSpPr txBox="1"/>
          <p:nvPr/>
        </p:nvSpPr>
        <p:spPr>
          <a:xfrm>
            <a:off x="5764346" y="1106735"/>
            <a:ext cx="6094520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메일 제목을 입력 후 메일 보내기 버튼을 누르면 메일 전송 성공 팝업과 함께 메인 메뉴로 이동합니다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9AD571-AE25-4618-A3BB-DCE8FD03AEAB}"/>
              </a:ext>
            </a:extLst>
          </p:cNvPr>
          <p:cNvSpPr txBox="1"/>
          <p:nvPr/>
        </p:nvSpPr>
        <p:spPr>
          <a:xfrm>
            <a:off x="5788407" y="5226903"/>
            <a:ext cx="6094520" cy="1132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전송 확인을 위해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test1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사용자로 로그인을 하여 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사용자에게 전달로 보내진 메일이 정상적으로 전송된 것을 확인할 수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2C484F-8F52-4FB2-9753-819E261A8711}"/>
              </a:ext>
            </a:extLst>
          </p:cNvPr>
          <p:cNvSpPr/>
          <p:nvPr/>
        </p:nvSpPr>
        <p:spPr>
          <a:xfrm>
            <a:off x="5228948" y="2853660"/>
            <a:ext cx="710213" cy="57534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36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2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유지보수</a:t>
            </a:r>
            <a:endParaRPr lang="en-US" altLang="ko-KR" sz="1200" kern="0" err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2130956" y="1768868"/>
            <a:ext cx="3418160" cy="8756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메일</a:t>
            </a:r>
            <a:r>
              <a:rPr lang="en-US" altLang="ko-KR" sz="2000" b="1" dirty="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ea typeface="맑은 고딕"/>
              </a:rPr>
              <a:t>쓰기</a:t>
            </a:r>
            <a:endParaRPr lang="en-US" altLang="ko-KR" sz="2000" b="1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Malgun Gothic"/>
                <a:ea typeface="+mn-lt"/>
              </a:rPr>
              <a:t>  - </a:t>
            </a:r>
            <a:r>
              <a:rPr lang="ko-KR" altLang="en-US" sz="1600" b="1" dirty="0">
                <a:solidFill>
                  <a:schemeClr val="bg1"/>
                </a:solidFill>
                <a:latin typeface="Malgun Gothic"/>
                <a:ea typeface="맑은 고딕"/>
              </a:rPr>
              <a:t>제목 미 입력  예방</a:t>
            </a:r>
            <a:r>
              <a:rPr lang="ko-KR" altLang="en-US" sz="1600" dirty="0">
                <a:solidFill>
                  <a:schemeClr val="bg1"/>
                </a:solidFill>
                <a:ea typeface="맑은 고딕"/>
              </a:rPr>
              <a:t> 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56DA493-4C90-40A0-ACE0-4EEA8D55D8DD}"/>
              </a:ext>
            </a:extLst>
          </p:cNvPr>
          <p:cNvSpPr/>
          <p:nvPr/>
        </p:nvSpPr>
        <p:spPr>
          <a:xfrm>
            <a:off x="2125151" y="4171707"/>
            <a:ext cx="3418160" cy="8756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 b="1">
                <a:solidFill>
                  <a:schemeClr val="bg1"/>
                </a:solidFill>
                <a:latin typeface="Malgun Gothic"/>
                <a:ea typeface="Malgun Gothic"/>
              </a:rPr>
              <a:t> </a:t>
            </a:r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</a:rPr>
              <a:t>메일</a:t>
            </a:r>
            <a:r>
              <a:rPr lang="en-US" sz="2000" b="1">
                <a:solidFill>
                  <a:schemeClr val="bg1"/>
                </a:solidFill>
                <a:latin typeface="Malgun Gothic"/>
                <a:ea typeface="Malgun Gothic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</a:rPr>
              <a:t>사용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  <a:latin typeface="Malgun Gothic"/>
                <a:ea typeface="+mn-lt"/>
              </a:rPr>
              <a:t> 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 - </a:t>
            </a:r>
            <a:r>
              <a:rPr lang="en-US" altLang="ko-KR" sz="1600" b="1" err="1">
                <a:solidFill>
                  <a:schemeClr val="bg1"/>
                </a:solidFill>
                <a:latin typeface="Malgun Gothic"/>
                <a:ea typeface="+mn-lt"/>
              </a:rPr>
              <a:t>사용자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chemeClr val="bg1"/>
                </a:solidFill>
                <a:latin typeface="Malgun Gothic"/>
                <a:ea typeface="+mn-lt"/>
              </a:rPr>
              <a:t>중복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 </a:t>
            </a:r>
            <a:r>
              <a:rPr lang="en-US" altLang="ko-KR" sz="1600" b="1" err="1">
                <a:solidFill>
                  <a:schemeClr val="bg1"/>
                </a:solidFill>
                <a:latin typeface="Malgun Gothic"/>
                <a:ea typeface="+mn-lt"/>
              </a:rPr>
              <a:t>체크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 (</a:t>
            </a:r>
            <a:r>
              <a:rPr lang="en-US" altLang="ko-KR" sz="1600" b="1" err="1">
                <a:solidFill>
                  <a:schemeClr val="bg1"/>
                </a:solidFill>
                <a:latin typeface="Malgun Gothic"/>
                <a:ea typeface="+mn-lt"/>
              </a:rPr>
              <a:t>회원가입</a:t>
            </a:r>
            <a:r>
              <a:rPr lang="en-US" altLang="ko-KR" sz="1600" b="1">
                <a:solidFill>
                  <a:schemeClr val="bg1"/>
                </a:solidFill>
                <a:latin typeface="Malgun Gothic"/>
                <a:ea typeface="+mn-lt"/>
              </a:rPr>
              <a:t>)</a:t>
            </a:r>
            <a:endParaRPr lang="en-US" altLang="ko-KR" sz="1600" b="1" err="1">
              <a:solidFill>
                <a:schemeClr val="bg1"/>
              </a:solidFill>
              <a:latin typeface="Malgun Gothic"/>
              <a:ea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67C428-C7C5-45C6-B9B3-71F6A102809D}"/>
              </a:ext>
            </a:extLst>
          </p:cNvPr>
          <p:cNvGrpSpPr/>
          <p:nvPr/>
        </p:nvGrpSpPr>
        <p:grpSpPr>
          <a:xfrm>
            <a:off x="1632127" y="4221952"/>
            <a:ext cx="436272" cy="436272"/>
            <a:chOff x="1651388" y="2172798"/>
            <a:chExt cx="1083168" cy="1083168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F47D8E84-A86B-473B-838E-02059C31BB57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8" name="그림 127" descr="사용자 단색으로 채워진">
              <a:extLst>
                <a:ext uri="{FF2B5EF4-FFF2-40B4-BE49-F238E27FC236}">
                  <a16:creationId xmlns:a16="http://schemas.microsoft.com/office/drawing/2014/main" id="{201A83CC-16BD-4614-BFD8-23A242E0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554110-F747-4EE5-BBDF-B27872D5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CE07F86-F432-4A9E-AA0D-0AF3E9AC1A33}"/>
              </a:ext>
            </a:extLst>
          </p:cNvPr>
          <p:cNvGrpSpPr/>
          <p:nvPr/>
        </p:nvGrpSpPr>
        <p:grpSpPr>
          <a:xfrm>
            <a:off x="1631400" y="1819838"/>
            <a:ext cx="436272" cy="436272"/>
            <a:chOff x="6071320" y="2835835"/>
            <a:chExt cx="1083168" cy="1083167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862A05E-12E0-4CC4-B3C0-176BBB34AC11}"/>
                </a:ext>
              </a:extLst>
            </p:cNvPr>
            <p:cNvSpPr/>
            <p:nvPr/>
          </p:nvSpPr>
          <p:spPr>
            <a:xfrm>
              <a:off x="6071320" y="2835835"/>
              <a:ext cx="1083168" cy="1083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44" name="그래픽 143" descr="문서 단색으로 채워진">
              <a:extLst>
                <a:ext uri="{FF2B5EF4-FFF2-40B4-BE49-F238E27FC236}">
                  <a16:creationId xmlns:a16="http://schemas.microsoft.com/office/drawing/2014/main" id="{E5CEBF99-C239-46F8-97FF-0F294960E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19644" y="2984161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1177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1.DB</a:t>
            </a:r>
            <a:r>
              <a:rPr lang="ko-KR" altLang="en-US">
                <a:solidFill>
                  <a:schemeClr val="bg1"/>
                </a:solidFill>
              </a:rPr>
              <a:t>연동 구현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FB942-0A48-47E3-8B25-3B2A1D93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57A07A0-59BC-433D-9F64-E51868DB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28" y="1588542"/>
            <a:ext cx="9826052" cy="2031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A9549-F940-4605-A6CE-A79393E3C627}"/>
              </a:ext>
            </a:extLst>
          </p:cNvPr>
          <p:cNvSpPr txBox="1"/>
          <p:nvPr/>
        </p:nvSpPr>
        <p:spPr>
          <a:xfrm>
            <a:off x="3917899" y="5054652"/>
            <a:ext cx="43671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맑은 고딕"/>
              </a:rPr>
              <a:t>Config.xml 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수정, MySql connector 복사</a:t>
            </a:r>
            <a:endParaRPr lang="en-US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D591199-5886-4A34-84B2-5F5EE3ED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433" y="3888374"/>
            <a:ext cx="8926642" cy="6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14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맑은 고딕"/>
              </a:rPr>
              <a:t>제목 미 입력  예방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 dirty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E8E34FD-B643-48FB-BCA8-F0E221C8E618}"/>
              </a:ext>
            </a:extLst>
          </p:cNvPr>
          <p:cNvSpPr txBox="1"/>
          <p:nvPr/>
        </p:nvSpPr>
        <p:spPr>
          <a:xfrm>
            <a:off x="5482541" y="933614"/>
            <a:ext cx="4537393" cy="186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메일 제목 입력하지 않고 전송하게 되면 읽은 메일 목록에서 읽고 싶은 메일에 대해서 읽은 상태로 넘어가지 못하는 현상이 발생한다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현상을 일어나지 않도록 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소스 코드를 개선한다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A4C4E41-7D03-41D2-A98C-7B381FD38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65" y="1593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77293744">
            <a:extLst>
              <a:ext uri="{FF2B5EF4-FFF2-40B4-BE49-F238E27FC236}">
                <a16:creationId xmlns:a16="http://schemas.microsoft.com/office/drawing/2014/main" id="{D0E87852-0F0C-4DE2-B890-2D9CBC430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59" y="3732166"/>
            <a:ext cx="6119813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DB01AC7A-BC2C-47F5-9F66-06580215D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717" y="7989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77293744">
            <a:extLst>
              <a:ext uri="{FF2B5EF4-FFF2-40B4-BE49-F238E27FC236}">
                <a16:creationId xmlns:a16="http://schemas.microsoft.com/office/drawing/2014/main" id="{98CEE205-A283-4BD1-BB61-40AD84D68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0" y="846803"/>
            <a:ext cx="4919041" cy="39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517A99F6-788F-497D-8DBB-8C9CEEF9E693}"/>
              </a:ext>
            </a:extLst>
          </p:cNvPr>
          <p:cNvSpPr txBox="1"/>
          <p:nvPr/>
        </p:nvSpPr>
        <p:spPr>
          <a:xfrm>
            <a:off x="5233797" y="5592553"/>
            <a:ext cx="6667130" cy="77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메일 사용자로 로그인할 경우 다음과 같이 수신한 메일을 읽을 수 없는 문제가 발생한다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735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맑은 고딕"/>
              </a:rPr>
              <a:t>제목 미 입력  예방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 dirty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F27D877-5CCB-4F6D-AC23-6AF5BD8F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26" y="1011485"/>
            <a:ext cx="73152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87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맑은 고딕"/>
              </a:rPr>
              <a:t>제목 미 입력  예방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 dirty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6CF3C713-B3EA-4A71-BEB0-38977A678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620812192">
            <a:extLst>
              <a:ext uri="{FF2B5EF4-FFF2-40B4-BE49-F238E27FC236}">
                <a16:creationId xmlns:a16="http://schemas.microsoft.com/office/drawing/2014/main" id="{01C07FA0-5ABB-4954-8D01-8D59EFAC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50" y="997481"/>
            <a:ext cx="5515283" cy="42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57F97C63-8235-4262-88C4-D72711FC8736}"/>
              </a:ext>
            </a:extLst>
          </p:cNvPr>
          <p:cNvSpPr txBox="1"/>
          <p:nvPr/>
        </p:nvSpPr>
        <p:spPr>
          <a:xfrm>
            <a:off x="2577176" y="5402122"/>
            <a:ext cx="6231636" cy="78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입력하지 않고 메일 보내기 버튼을 누르게 되면 다음과 같이 제목을 입력하라는 팝업창이 뜬다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3284574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ko-KR" altLang="en-US" sz="2000" b="1" dirty="0">
                <a:solidFill>
                  <a:schemeClr val="bg1"/>
                </a:solidFill>
                <a:latin typeface="Malgun Gothic"/>
                <a:ea typeface="맑은 고딕"/>
              </a:rPr>
              <a:t>제목 미 입력  예방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 dirty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6CF3C713-B3EA-4A71-BEB0-38977A678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F97C63-8235-4262-88C4-D72711FC8736}"/>
              </a:ext>
            </a:extLst>
          </p:cNvPr>
          <p:cNvSpPr txBox="1"/>
          <p:nvPr/>
        </p:nvSpPr>
        <p:spPr>
          <a:xfrm>
            <a:off x="6582248" y="1038848"/>
            <a:ext cx="6231636" cy="42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제목을 입력한다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CFB6E-E4DC-43CF-BF56-F398096BA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923" y="466469"/>
            <a:ext cx="17593584" cy="5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77301088">
            <a:extLst>
              <a:ext uri="{FF2B5EF4-FFF2-40B4-BE49-F238E27FC236}">
                <a16:creationId xmlns:a16="http://schemas.microsoft.com/office/drawing/2014/main" id="{43FC86DC-E00D-41A0-95B6-D35C0E260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3" y="1258966"/>
            <a:ext cx="5892018" cy="45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EE45616-8187-4BE0-A259-0523F65B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577300080">
            <a:extLst>
              <a:ext uri="{FF2B5EF4-FFF2-40B4-BE49-F238E27FC236}">
                <a16:creationId xmlns:a16="http://schemas.microsoft.com/office/drawing/2014/main" id="{85F46B9A-76D8-4B35-A591-A7ED48DD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72" y="2004419"/>
            <a:ext cx="5192363" cy="184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373FE3F-7FB2-454E-8FD1-A2C82A6E518F}"/>
              </a:ext>
            </a:extLst>
          </p:cNvPr>
          <p:cNvSpPr txBox="1"/>
          <p:nvPr/>
        </p:nvSpPr>
        <p:spPr>
          <a:xfrm>
            <a:off x="6582248" y="4184178"/>
            <a:ext cx="9102852" cy="42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 메일이 전송된 것을 확인할 수 있다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chemeClr val="bg1"/>
              </a:solidFill>
              <a:effectLst/>
              <a:latin typeface="한컴바탕"/>
            </a:endParaRPr>
          </a:p>
        </p:txBody>
      </p:sp>
    </p:spTree>
    <p:extLst>
      <p:ext uri="{BB962C8B-B14F-4D97-AF65-F5344CB8AC3E}">
        <p14:creationId xmlns:p14="http://schemas.microsoft.com/office/powerpoint/2010/main" val="1765068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 dirty="0">
                <a:ln w="12700">
                  <a:noFill/>
                </a:ln>
                <a:latin typeface="야놀자 야체 B"/>
                <a:ea typeface="야놀자 야체 B"/>
              </a:rPr>
              <a:t> </a:t>
            </a:r>
            <a:r>
              <a:rPr lang="ko-KR" altLang="en-US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dirty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사용자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dirty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중복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dirty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체크</a:t>
            </a:r>
            <a:r>
              <a:rPr lang="en-US" altLang="ko-KR" sz="2000" b="1" kern="0" dirty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 dirty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9A9D36-C8F1-46C1-B4AE-BB9E62B31AAF}"/>
              </a:ext>
            </a:extLst>
          </p:cNvPr>
          <p:cNvGrpSpPr/>
          <p:nvPr/>
        </p:nvGrpSpPr>
        <p:grpSpPr>
          <a:xfrm>
            <a:off x="631521" y="1004619"/>
            <a:ext cx="436272" cy="436272"/>
            <a:chOff x="1651388" y="2172798"/>
            <a:chExt cx="1083168" cy="1083168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A8D55DF-F89F-4552-81D1-24F6C94091DF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5" name="그림 127" descr="사용자 단색으로 채워진">
              <a:extLst>
                <a:ext uri="{FF2B5EF4-FFF2-40B4-BE49-F238E27FC236}">
                  <a16:creationId xmlns:a16="http://schemas.microsoft.com/office/drawing/2014/main" id="{6262D6D1-2240-43AF-AB35-3124E5555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50F56-29EA-4CA1-9395-EA59F6416BD2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중복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체크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분석</a:t>
            </a:r>
            <a:endParaRPr lang="en-US" altLang="ko-KR" sz="16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80783C42-8D38-418A-B9DC-928C89E00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06" y="1527399"/>
            <a:ext cx="5021502" cy="46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70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사용자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중복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체크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9A9D36-C8F1-46C1-B4AE-BB9E62B31AAF}"/>
              </a:ext>
            </a:extLst>
          </p:cNvPr>
          <p:cNvGrpSpPr/>
          <p:nvPr/>
        </p:nvGrpSpPr>
        <p:grpSpPr>
          <a:xfrm>
            <a:off x="631521" y="1004619"/>
            <a:ext cx="436272" cy="436272"/>
            <a:chOff x="1651388" y="2172798"/>
            <a:chExt cx="1083168" cy="1083168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A8D55DF-F89F-4552-81D1-24F6C94091DF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5" name="그림 127" descr="사용자 단색으로 채워진">
              <a:extLst>
                <a:ext uri="{FF2B5EF4-FFF2-40B4-BE49-F238E27FC236}">
                  <a16:creationId xmlns:a16="http://schemas.microsoft.com/office/drawing/2014/main" id="{6262D6D1-2240-43AF-AB35-3124E5555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50F56-29EA-4CA1-9395-EA59F6416BD2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중복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체크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ko-KR" altLang="en-US" sz="1600">
                <a:solidFill>
                  <a:schemeClr val="bg1"/>
                </a:solidFill>
                <a:ea typeface="맑은 고딕"/>
              </a:rPr>
              <a:t>설계</a:t>
            </a:r>
            <a:endParaRPr lang="en-US" altLang="ko-KR" sz="16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2667DF3B-D819-4FB3-AB3F-9F4E40DC9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76" y="1431919"/>
            <a:ext cx="9224047" cy="48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07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예방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사용자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중복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2000" b="1" kern="0" err="1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체크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 </a:t>
            </a:r>
            <a:endParaRPr lang="en-US" altLang="ko-KR" sz="2000" b="1" kern="0">
              <a:ln w="12700">
                <a:noFill/>
              </a:ln>
              <a:solidFill>
                <a:schemeClr val="bg1"/>
              </a:solidFill>
              <a:latin typeface="야놀자 야체 B"/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9A9D36-C8F1-46C1-B4AE-BB9E62B31AAF}"/>
              </a:ext>
            </a:extLst>
          </p:cNvPr>
          <p:cNvGrpSpPr/>
          <p:nvPr/>
        </p:nvGrpSpPr>
        <p:grpSpPr>
          <a:xfrm>
            <a:off x="631521" y="1004619"/>
            <a:ext cx="436272" cy="436272"/>
            <a:chOff x="1651388" y="2172798"/>
            <a:chExt cx="1083168" cy="1083168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A8D55DF-F89F-4552-81D1-24F6C94091DF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25" name="그림 127" descr="사용자 단색으로 채워진">
              <a:extLst>
                <a:ext uri="{FF2B5EF4-FFF2-40B4-BE49-F238E27FC236}">
                  <a16:creationId xmlns:a16="http://schemas.microsoft.com/office/drawing/2014/main" id="{6262D6D1-2240-43AF-AB35-3124E5555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712" y="2321122"/>
              <a:ext cx="786520" cy="78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50F56-29EA-4CA1-9395-EA59F6416BD2}"/>
              </a:ext>
            </a:extLst>
          </p:cNvPr>
          <p:cNvSpPr/>
          <p:nvPr/>
        </p:nvSpPr>
        <p:spPr>
          <a:xfrm>
            <a:off x="1213734" y="1027647"/>
            <a:ext cx="3418160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사용자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중복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체크</a:t>
            </a:r>
            <a:r>
              <a:rPr lang="en-US" altLang="ko-KR" sz="1600">
                <a:solidFill>
                  <a:schemeClr val="bg1"/>
                </a:solidFill>
                <a:ea typeface="맑은 고딕"/>
              </a:rPr>
              <a:t> </a:t>
            </a:r>
            <a:r>
              <a:rPr lang="en-US" altLang="ko-KR" sz="1600" err="1">
                <a:solidFill>
                  <a:schemeClr val="bg1"/>
                </a:solidFill>
                <a:ea typeface="맑은 고딕"/>
              </a:rPr>
              <a:t>테스트</a:t>
            </a:r>
            <a:endParaRPr lang="ko-KR" altLang="en-US" sz="1600" err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982A166-A24C-4D83-A571-537511D9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24" y="1844454"/>
            <a:ext cx="5837380" cy="4577638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CA8222DE-BDA0-495C-8698-A2DCE38E8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657" y="1845204"/>
            <a:ext cx="3107170" cy="2074621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D0094AAC-D6EA-4FEB-BB6E-5338DFAE3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928" y="4131204"/>
            <a:ext cx="3108324" cy="21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9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816D808-18F3-488B-9465-AE8ACA9BA75D}"/>
              </a:ext>
            </a:extLst>
          </p:cNvPr>
          <p:cNvSpPr txBox="1"/>
          <p:nvPr/>
        </p:nvSpPr>
        <p:spPr>
          <a:xfrm>
            <a:off x="495300" y="43190"/>
            <a:ext cx="809625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900">
                <a:ln w="12700">
                  <a:noFill/>
                </a:ln>
                <a:latin typeface="야놀자 야체 B"/>
                <a:ea typeface="야놀자 야체 B"/>
              </a:rPr>
              <a:t>  </a:t>
            </a:r>
            <a:r>
              <a:rPr lang="ko-KR" altLang="en-US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적응 유지보수</a:t>
            </a:r>
            <a:r>
              <a:rPr lang="en-US" altLang="ko-KR" sz="32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–</a:t>
            </a:r>
            <a:r>
              <a:rPr lang="en-US" altLang="ko-KR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 DB</a:t>
            </a:r>
            <a:r>
              <a:rPr lang="ko-KR" altLang="en-US" sz="2000" b="1" kern="0">
                <a:ln w="12700">
                  <a:noFill/>
                </a:ln>
                <a:solidFill>
                  <a:schemeClr val="bg1"/>
                </a:solidFill>
                <a:latin typeface="야놀자 야체 B"/>
                <a:ea typeface="야놀자 야체 B"/>
              </a:rPr>
              <a:t>연동</a:t>
            </a:r>
            <a:endParaRPr lang="en-US" altLang="ko-KR" sz="1200" kern="0">
              <a:ea typeface="맑은 고딕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3CD45529-4D95-4CC8-8128-454C72ECADA6}"/>
              </a:ext>
            </a:extLst>
          </p:cNvPr>
          <p:cNvGrpSpPr/>
          <p:nvPr/>
        </p:nvGrpSpPr>
        <p:grpSpPr>
          <a:xfrm>
            <a:off x="0" y="1"/>
            <a:ext cx="12192001" cy="6858000"/>
            <a:chOff x="0" y="1"/>
            <a:chExt cx="12192001" cy="6858000"/>
          </a:xfrm>
        </p:grpSpPr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677C0AA6-492A-4A92-BB85-E21DC4021563}"/>
                </a:ext>
              </a:extLst>
            </p:cNvPr>
            <p:cNvGrpSpPr/>
            <p:nvPr/>
          </p:nvGrpSpPr>
          <p:grpSpPr>
            <a:xfrm>
              <a:off x="112175" y="6144949"/>
              <a:ext cx="936000" cy="608573"/>
              <a:chOff x="112175" y="6144949"/>
              <a:chExt cx="936000" cy="608573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F6A1C6C0-5E6D-4CE0-873D-9201F9E8658B}"/>
                  </a:ext>
                </a:extLst>
              </p:cNvPr>
              <p:cNvSpPr/>
              <p:nvPr/>
            </p:nvSpPr>
            <p:spPr>
              <a:xfrm>
                <a:off x="11217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B5EDC65B-84FB-4F23-B56A-64656B1AFAE5}"/>
                  </a:ext>
                </a:extLst>
              </p:cNvPr>
              <p:cNvSpPr/>
              <p:nvPr/>
            </p:nvSpPr>
            <p:spPr>
              <a:xfrm>
                <a:off x="22449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4C42FF3F-01FF-4F79-8092-6329DAC943C5}"/>
                  </a:ext>
                </a:extLst>
              </p:cNvPr>
              <p:cNvSpPr/>
              <p:nvPr/>
            </p:nvSpPr>
            <p:spPr>
              <a:xfrm>
                <a:off x="336811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C370B1F-E663-466B-9B18-D70115A32640}"/>
                  </a:ext>
                </a:extLst>
              </p:cNvPr>
              <p:cNvSpPr/>
              <p:nvPr/>
            </p:nvSpPr>
            <p:spPr>
              <a:xfrm>
                <a:off x="449129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44BB0553-39FE-4B15-A89B-82227573EB39}"/>
                  </a:ext>
                </a:extLst>
              </p:cNvPr>
              <p:cNvSpPr/>
              <p:nvPr/>
            </p:nvSpPr>
            <p:spPr>
              <a:xfrm>
                <a:off x="561447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55FC4D-5C0A-4976-8766-569B76A4661D}"/>
                  </a:ext>
                </a:extLst>
              </p:cNvPr>
              <p:cNvSpPr/>
              <p:nvPr/>
            </p:nvSpPr>
            <p:spPr>
              <a:xfrm>
                <a:off x="673765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02223FC7-87D5-4D5B-8816-4FABA14A48B8}"/>
                  </a:ext>
                </a:extLst>
              </p:cNvPr>
              <p:cNvSpPr/>
              <p:nvPr/>
            </p:nvSpPr>
            <p:spPr>
              <a:xfrm>
                <a:off x="786083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DA956B2D-FA71-4467-A4AF-380D0C6DB256}"/>
                  </a:ext>
                </a:extLst>
              </p:cNvPr>
              <p:cNvSpPr/>
              <p:nvPr/>
            </p:nvSpPr>
            <p:spPr>
              <a:xfrm>
                <a:off x="898400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AB454AA5-ACCC-4C10-90E9-99784FF00F2E}"/>
                  </a:ext>
                </a:extLst>
              </p:cNvPr>
              <p:cNvSpPr/>
              <p:nvPr/>
            </p:nvSpPr>
            <p:spPr>
              <a:xfrm>
                <a:off x="1010718" y="6144949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4B684536-5F35-4A30-A30E-1EF8907606E7}"/>
                  </a:ext>
                </a:extLst>
              </p:cNvPr>
              <p:cNvSpPr/>
              <p:nvPr/>
            </p:nvSpPr>
            <p:spPr>
              <a:xfrm>
                <a:off x="11217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1324C841-9A74-409D-8FA4-C07E7CE27B91}"/>
                  </a:ext>
                </a:extLst>
              </p:cNvPr>
              <p:cNvSpPr/>
              <p:nvPr/>
            </p:nvSpPr>
            <p:spPr>
              <a:xfrm>
                <a:off x="22449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3A7CE99B-09E3-4D8A-8B63-69CB52978986}"/>
                  </a:ext>
                </a:extLst>
              </p:cNvPr>
              <p:cNvSpPr/>
              <p:nvPr/>
            </p:nvSpPr>
            <p:spPr>
              <a:xfrm>
                <a:off x="336811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A4A2EA87-D335-46AC-BB4B-FC0C31FB2B3F}"/>
                  </a:ext>
                </a:extLst>
              </p:cNvPr>
              <p:cNvSpPr/>
              <p:nvPr/>
            </p:nvSpPr>
            <p:spPr>
              <a:xfrm>
                <a:off x="449129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491D37AC-1E5C-44C7-B2A7-F8DE88C1EE4A}"/>
                  </a:ext>
                </a:extLst>
              </p:cNvPr>
              <p:cNvSpPr/>
              <p:nvPr/>
            </p:nvSpPr>
            <p:spPr>
              <a:xfrm>
                <a:off x="561447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8078A854-CCC4-4128-81EA-7447ACCFFC21}"/>
                  </a:ext>
                </a:extLst>
              </p:cNvPr>
              <p:cNvSpPr/>
              <p:nvPr/>
            </p:nvSpPr>
            <p:spPr>
              <a:xfrm>
                <a:off x="673765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ACA001BF-AD2F-4F0C-8F8B-574C9F63AE18}"/>
                  </a:ext>
                </a:extLst>
              </p:cNvPr>
              <p:cNvSpPr/>
              <p:nvPr/>
            </p:nvSpPr>
            <p:spPr>
              <a:xfrm>
                <a:off x="786083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2AF9756E-D8EC-4878-960F-D55208EEA165}"/>
                  </a:ext>
                </a:extLst>
              </p:cNvPr>
              <p:cNvSpPr/>
              <p:nvPr/>
            </p:nvSpPr>
            <p:spPr>
              <a:xfrm>
                <a:off x="898400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DAB010C7-3FA9-417E-8CDE-A9012708C8E9}"/>
                  </a:ext>
                </a:extLst>
              </p:cNvPr>
              <p:cNvSpPr/>
              <p:nvPr/>
            </p:nvSpPr>
            <p:spPr>
              <a:xfrm>
                <a:off x="1010718" y="6259464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B9EC8505-EC27-4B4F-A21B-4FE3376D12B0}"/>
                  </a:ext>
                </a:extLst>
              </p:cNvPr>
              <p:cNvSpPr/>
              <p:nvPr/>
            </p:nvSpPr>
            <p:spPr>
              <a:xfrm>
                <a:off x="11217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D584ADB0-3998-4B47-BF36-84FEA62F7699}"/>
                  </a:ext>
                </a:extLst>
              </p:cNvPr>
              <p:cNvSpPr/>
              <p:nvPr/>
            </p:nvSpPr>
            <p:spPr>
              <a:xfrm>
                <a:off x="22449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A2B298C0-B899-4818-A55F-C98443E8FF3F}"/>
                  </a:ext>
                </a:extLst>
              </p:cNvPr>
              <p:cNvSpPr/>
              <p:nvPr/>
            </p:nvSpPr>
            <p:spPr>
              <a:xfrm>
                <a:off x="336811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D6CEE418-45BC-430B-9520-D2FDCDA52E7B}"/>
                  </a:ext>
                </a:extLst>
              </p:cNvPr>
              <p:cNvSpPr/>
              <p:nvPr/>
            </p:nvSpPr>
            <p:spPr>
              <a:xfrm>
                <a:off x="449129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9EB386B9-A5B4-4A38-8F58-BD6B9917B3D1}"/>
                  </a:ext>
                </a:extLst>
              </p:cNvPr>
              <p:cNvSpPr/>
              <p:nvPr/>
            </p:nvSpPr>
            <p:spPr>
              <a:xfrm>
                <a:off x="561447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D584EB10-735F-4272-B70C-BC323D9EB9D6}"/>
                  </a:ext>
                </a:extLst>
              </p:cNvPr>
              <p:cNvSpPr/>
              <p:nvPr/>
            </p:nvSpPr>
            <p:spPr>
              <a:xfrm>
                <a:off x="673765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458EFAC8-28B3-4C74-8BA6-C955B3C071F3}"/>
                  </a:ext>
                </a:extLst>
              </p:cNvPr>
              <p:cNvSpPr/>
              <p:nvPr/>
            </p:nvSpPr>
            <p:spPr>
              <a:xfrm>
                <a:off x="786083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EFF95534-9A8D-44F2-BAA0-F0861337472E}"/>
                  </a:ext>
                </a:extLst>
              </p:cNvPr>
              <p:cNvSpPr/>
              <p:nvPr/>
            </p:nvSpPr>
            <p:spPr>
              <a:xfrm>
                <a:off x="898400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8D27B546-49A3-4125-959B-E63583804A6F}"/>
                  </a:ext>
                </a:extLst>
              </p:cNvPr>
              <p:cNvSpPr/>
              <p:nvPr/>
            </p:nvSpPr>
            <p:spPr>
              <a:xfrm>
                <a:off x="1010718" y="6373978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5BB7CB9C-A4EB-482A-BD04-A453BF4EF829}"/>
                  </a:ext>
                </a:extLst>
              </p:cNvPr>
              <p:cNvSpPr/>
              <p:nvPr/>
            </p:nvSpPr>
            <p:spPr>
              <a:xfrm>
                <a:off x="11217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29ACF343-9DF3-4A59-A78E-8A042B887E84}"/>
                  </a:ext>
                </a:extLst>
              </p:cNvPr>
              <p:cNvSpPr/>
              <p:nvPr/>
            </p:nvSpPr>
            <p:spPr>
              <a:xfrm>
                <a:off x="22449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FFE6BE75-3EDB-4DB6-8D76-C6C46DE8246A}"/>
                  </a:ext>
                </a:extLst>
              </p:cNvPr>
              <p:cNvSpPr/>
              <p:nvPr/>
            </p:nvSpPr>
            <p:spPr>
              <a:xfrm>
                <a:off x="336811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8D82DDB9-E46D-46EE-8DB6-D9E659064800}"/>
                  </a:ext>
                </a:extLst>
              </p:cNvPr>
              <p:cNvSpPr/>
              <p:nvPr/>
            </p:nvSpPr>
            <p:spPr>
              <a:xfrm>
                <a:off x="449129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57900884-29AF-40CD-9A5C-73BD39A65EC4}"/>
                  </a:ext>
                </a:extLst>
              </p:cNvPr>
              <p:cNvSpPr/>
              <p:nvPr/>
            </p:nvSpPr>
            <p:spPr>
              <a:xfrm>
                <a:off x="561447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2CE754F6-94E6-4104-A003-CAA660A6B189}"/>
                  </a:ext>
                </a:extLst>
              </p:cNvPr>
              <p:cNvSpPr/>
              <p:nvPr/>
            </p:nvSpPr>
            <p:spPr>
              <a:xfrm>
                <a:off x="673765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2D26416-3FF9-435A-95C8-19BC1969719A}"/>
                  </a:ext>
                </a:extLst>
              </p:cNvPr>
              <p:cNvSpPr/>
              <p:nvPr/>
            </p:nvSpPr>
            <p:spPr>
              <a:xfrm>
                <a:off x="786083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FFE7647C-4347-4221-A80C-56883B5AD0C0}"/>
                  </a:ext>
                </a:extLst>
              </p:cNvPr>
              <p:cNvSpPr/>
              <p:nvPr/>
            </p:nvSpPr>
            <p:spPr>
              <a:xfrm>
                <a:off x="898400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3CF06566-3C57-41F2-9442-F2210F2AE276}"/>
                  </a:ext>
                </a:extLst>
              </p:cNvPr>
              <p:cNvSpPr/>
              <p:nvPr/>
            </p:nvSpPr>
            <p:spPr>
              <a:xfrm>
                <a:off x="1010718" y="6488493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A481CB38-C62A-47E5-A46A-5D3413CF1E40}"/>
                  </a:ext>
                </a:extLst>
              </p:cNvPr>
              <p:cNvSpPr/>
              <p:nvPr/>
            </p:nvSpPr>
            <p:spPr>
              <a:xfrm>
                <a:off x="11217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C374BA23-EF7B-4CAB-BA38-BD83BA75E75F}"/>
                  </a:ext>
                </a:extLst>
              </p:cNvPr>
              <p:cNvSpPr/>
              <p:nvPr/>
            </p:nvSpPr>
            <p:spPr>
              <a:xfrm>
                <a:off x="22449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3A0EFF5A-9EAC-4E52-AC9D-A19B148607B2}"/>
                  </a:ext>
                </a:extLst>
              </p:cNvPr>
              <p:cNvSpPr/>
              <p:nvPr/>
            </p:nvSpPr>
            <p:spPr>
              <a:xfrm>
                <a:off x="336811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0FD483C-9FBD-46BA-A801-8DE9F51D4AD9}"/>
                  </a:ext>
                </a:extLst>
              </p:cNvPr>
              <p:cNvSpPr/>
              <p:nvPr/>
            </p:nvSpPr>
            <p:spPr>
              <a:xfrm>
                <a:off x="449129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4DA404FF-FC77-446E-B990-FF753654EAE4}"/>
                  </a:ext>
                </a:extLst>
              </p:cNvPr>
              <p:cNvSpPr/>
              <p:nvPr/>
            </p:nvSpPr>
            <p:spPr>
              <a:xfrm>
                <a:off x="561447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6F827568-A664-4A25-9A20-FFCFEFA7AB1B}"/>
                  </a:ext>
                </a:extLst>
              </p:cNvPr>
              <p:cNvSpPr/>
              <p:nvPr/>
            </p:nvSpPr>
            <p:spPr>
              <a:xfrm>
                <a:off x="673765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A63AA4E7-73F7-4335-99FD-E970BC9C1BE8}"/>
                  </a:ext>
                </a:extLst>
              </p:cNvPr>
              <p:cNvSpPr/>
              <p:nvPr/>
            </p:nvSpPr>
            <p:spPr>
              <a:xfrm>
                <a:off x="786083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1D49F71-E8F1-4AD6-977D-19F7F0E2BD12}"/>
                  </a:ext>
                </a:extLst>
              </p:cNvPr>
              <p:cNvSpPr/>
              <p:nvPr/>
            </p:nvSpPr>
            <p:spPr>
              <a:xfrm>
                <a:off x="898400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75DB9576-260D-4DCA-A7C5-C3798730764A}"/>
                  </a:ext>
                </a:extLst>
              </p:cNvPr>
              <p:cNvSpPr/>
              <p:nvPr/>
            </p:nvSpPr>
            <p:spPr>
              <a:xfrm>
                <a:off x="1010718" y="6603007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0DE364AB-7659-4FCA-9082-16C6B52DFAFD}"/>
                  </a:ext>
                </a:extLst>
              </p:cNvPr>
              <p:cNvSpPr/>
              <p:nvPr/>
            </p:nvSpPr>
            <p:spPr>
              <a:xfrm>
                <a:off x="11217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A7DAD1C7-36C6-4D4B-8027-439D6E760A37}"/>
                  </a:ext>
                </a:extLst>
              </p:cNvPr>
              <p:cNvSpPr/>
              <p:nvPr/>
            </p:nvSpPr>
            <p:spPr>
              <a:xfrm>
                <a:off x="22449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D5B750FE-73D8-46F1-83AC-DDE1E8B7F8C4}"/>
                  </a:ext>
                </a:extLst>
              </p:cNvPr>
              <p:cNvSpPr/>
              <p:nvPr/>
            </p:nvSpPr>
            <p:spPr>
              <a:xfrm>
                <a:off x="336811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id="{273B1B5F-3591-4B48-B9E8-C20CF6130717}"/>
                  </a:ext>
                </a:extLst>
              </p:cNvPr>
              <p:cNvSpPr/>
              <p:nvPr/>
            </p:nvSpPr>
            <p:spPr>
              <a:xfrm>
                <a:off x="449129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4B99DBEB-2A8E-4941-92DD-58D41CC88FFE}"/>
                  </a:ext>
                </a:extLst>
              </p:cNvPr>
              <p:cNvSpPr/>
              <p:nvPr/>
            </p:nvSpPr>
            <p:spPr>
              <a:xfrm>
                <a:off x="561447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CB0160F-00CE-4868-924A-976F04A8224D}"/>
                  </a:ext>
                </a:extLst>
              </p:cNvPr>
              <p:cNvSpPr/>
              <p:nvPr/>
            </p:nvSpPr>
            <p:spPr>
              <a:xfrm>
                <a:off x="673765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타원 199">
                <a:extLst>
                  <a:ext uri="{FF2B5EF4-FFF2-40B4-BE49-F238E27FC236}">
                    <a16:creationId xmlns:a16="http://schemas.microsoft.com/office/drawing/2014/main" id="{949C935B-CE8E-4A56-8D02-E7CD5F8662D0}"/>
                  </a:ext>
                </a:extLst>
              </p:cNvPr>
              <p:cNvSpPr/>
              <p:nvPr/>
            </p:nvSpPr>
            <p:spPr>
              <a:xfrm>
                <a:off x="786083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C5E5E55C-CF8F-4738-A222-DA5CD3A4F060}"/>
                  </a:ext>
                </a:extLst>
              </p:cNvPr>
              <p:cNvSpPr/>
              <p:nvPr/>
            </p:nvSpPr>
            <p:spPr>
              <a:xfrm>
                <a:off x="898400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id="{24622FE6-2EC6-4B50-8F34-21AE47962EB5}"/>
                  </a:ext>
                </a:extLst>
              </p:cNvPr>
              <p:cNvSpPr/>
              <p:nvPr/>
            </p:nvSpPr>
            <p:spPr>
              <a:xfrm>
                <a:off x="1010718" y="6717522"/>
                <a:ext cx="37457" cy="36000"/>
              </a:xfrm>
              <a:prstGeom prst="ellipse">
                <a:avLst/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B2A172AF-3116-491C-A2FB-15DC9A91146F}"/>
                </a:ext>
              </a:extLst>
            </p:cNvPr>
            <p:cNvSpPr/>
            <p:nvPr/>
          </p:nvSpPr>
          <p:spPr>
            <a:xfrm>
              <a:off x="7450944" y="3399570"/>
              <a:ext cx="4741057" cy="3458431"/>
            </a:xfrm>
            <a:custGeom>
              <a:avLst/>
              <a:gdLst>
                <a:gd name="connsiteX0" fmla="*/ 3766284 w 4741057"/>
                <a:gd name="connsiteY0" fmla="*/ 0 h 3458431"/>
                <a:gd name="connsiteX1" fmla="*/ 4654804 w 4741057"/>
                <a:gd name="connsiteY1" fmla="*/ 104940 h 3458431"/>
                <a:gd name="connsiteX2" fmla="*/ 4741057 w 4741057"/>
                <a:gd name="connsiteY2" fmla="*/ 127846 h 3458431"/>
                <a:gd name="connsiteX3" fmla="*/ 4741057 w 4741057"/>
                <a:gd name="connsiteY3" fmla="*/ 3458431 h 3458431"/>
                <a:gd name="connsiteX4" fmla="*/ 0 w 4741057"/>
                <a:gd name="connsiteY4" fmla="*/ 3458431 h 3458431"/>
                <a:gd name="connsiteX5" fmla="*/ 3158 w 4741057"/>
                <a:gd name="connsiteY5" fmla="*/ 3395902 h 3458431"/>
                <a:gd name="connsiteX6" fmla="*/ 3766284 w 4741057"/>
                <a:gd name="connsiteY6" fmla="*/ 0 h 345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1057" h="3458431">
                  <a:moveTo>
                    <a:pt x="3766284" y="0"/>
                  </a:moveTo>
                  <a:cubicBezTo>
                    <a:pt x="4072305" y="0"/>
                    <a:pt x="4369838" y="36340"/>
                    <a:pt x="4654804" y="104940"/>
                  </a:cubicBezTo>
                  <a:lnTo>
                    <a:pt x="4741057" y="127846"/>
                  </a:lnTo>
                  <a:lnTo>
                    <a:pt x="4741057" y="3458431"/>
                  </a:lnTo>
                  <a:lnTo>
                    <a:pt x="0" y="3458431"/>
                  </a:lnTo>
                  <a:lnTo>
                    <a:pt x="3158" y="3395902"/>
                  </a:lnTo>
                  <a:cubicBezTo>
                    <a:pt x="196868" y="1488475"/>
                    <a:pt x="1807750" y="0"/>
                    <a:pt x="3766284" y="0"/>
                  </a:cubicBez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48098E1-B12F-4771-A8B3-30235618A8F5}"/>
                </a:ext>
              </a:extLst>
            </p:cNvPr>
            <p:cNvSpPr/>
            <p:nvPr/>
          </p:nvSpPr>
          <p:spPr>
            <a:xfrm>
              <a:off x="0" y="1"/>
              <a:ext cx="2535750" cy="2296428"/>
            </a:xfrm>
            <a:custGeom>
              <a:avLst/>
              <a:gdLst>
                <a:gd name="connsiteX0" fmla="*/ 0 w 2535750"/>
                <a:gd name="connsiteY0" fmla="*/ 0 h 2296428"/>
                <a:gd name="connsiteX1" fmla="*/ 2532444 w 2535750"/>
                <a:gd name="connsiteY1" fmla="*/ 0 h 2296428"/>
                <a:gd name="connsiteX2" fmla="*/ 2535750 w 2535750"/>
                <a:gd name="connsiteY2" fmla="*/ 65478 h 2296428"/>
                <a:gd name="connsiteX3" fmla="*/ 304800 w 2535750"/>
                <a:gd name="connsiteY3" fmla="*/ 2296428 h 2296428"/>
                <a:gd name="connsiteX4" fmla="*/ 76698 w 2535750"/>
                <a:gd name="connsiteY4" fmla="*/ 2284910 h 2296428"/>
                <a:gd name="connsiteX5" fmla="*/ 0 w 2535750"/>
                <a:gd name="connsiteY5" fmla="*/ 2273204 h 229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5750" h="2296428">
                  <a:moveTo>
                    <a:pt x="0" y="0"/>
                  </a:moveTo>
                  <a:lnTo>
                    <a:pt x="2532444" y="0"/>
                  </a:lnTo>
                  <a:lnTo>
                    <a:pt x="2535750" y="65478"/>
                  </a:lnTo>
                  <a:cubicBezTo>
                    <a:pt x="2535750" y="1297598"/>
                    <a:pt x="1536920" y="2296428"/>
                    <a:pt x="304800" y="2296428"/>
                  </a:cubicBezTo>
                  <a:cubicBezTo>
                    <a:pt x="227793" y="2296428"/>
                    <a:pt x="151696" y="2292526"/>
                    <a:pt x="76698" y="2284910"/>
                  </a:cubicBezTo>
                  <a:lnTo>
                    <a:pt x="0" y="2273204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4A452BC-1149-4A47-9F04-2281C12CF034}"/>
                </a:ext>
              </a:extLst>
            </p:cNvPr>
            <p:cNvSpPr/>
            <p:nvPr/>
          </p:nvSpPr>
          <p:spPr>
            <a:xfrm>
              <a:off x="304800" y="714375"/>
              <a:ext cx="11582400" cy="5791200"/>
            </a:xfrm>
            <a:prstGeom prst="roundRect">
              <a:avLst>
                <a:gd name="adj" fmla="val 455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57B19E-EC45-4B09-8BAF-D7B2E7F44C0A}"/>
                </a:ext>
              </a:extLst>
            </p:cNvPr>
            <p:cNvSpPr/>
            <p:nvPr/>
          </p:nvSpPr>
          <p:spPr>
            <a:xfrm>
              <a:off x="304800" y="136438"/>
              <a:ext cx="72000" cy="451024"/>
            </a:xfrm>
            <a:prstGeom prst="roundRect">
              <a:avLst>
                <a:gd name="adj" fmla="val 50000"/>
              </a:avLst>
            </a:prstGeom>
            <a:solidFill>
              <a:srgbClr val="FEC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62FE946-691E-4A9A-98A0-51728759F003}"/>
                </a:ext>
              </a:extLst>
            </p:cNvPr>
            <p:cNvGrpSpPr/>
            <p:nvPr/>
          </p:nvGrpSpPr>
          <p:grpSpPr>
            <a:xfrm>
              <a:off x="11217227" y="65479"/>
              <a:ext cx="899600" cy="558805"/>
              <a:chOff x="11217227" y="65479"/>
              <a:chExt cx="899600" cy="558805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1ACE1A-E9F4-4BB0-BA35-3FC33055270F}"/>
                  </a:ext>
                </a:extLst>
              </p:cNvPr>
              <p:cNvSpPr/>
              <p:nvPr/>
            </p:nvSpPr>
            <p:spPr>
              <a:xfrm>
                <a:off x="112172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3026D4B-D133-427C-BD43-330B779DE590}"/>
                  </a:ext>
                </a:extLst>
              </p:cNvPr>
              <p:cNvSpPr/>
              <p:nvPr/>
            </p:nvSpPr>
            <p:spPr>
              <a:xfrm>
                <a:off x="113251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18ECAB5-F338-4970-B174-23EFDA720275}"/>
                  </a:ext>
                </a:extLst>
              </p:cNvPr>
              <p:cNvSpPr/>
              <p:nvPr/>
            </p:nvSpPr>
            <p:spPr>
              <a:xfrm>
                <a:off x="114331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DD43C12-8041-4F88-8C5D-9A121DB1EE6B}"/>
                  </a:ext>
                </a:extLst>
              </p:cNvPr>
              <p:cNvSpPr/>
              <p:nvPr/>
            </p:nvSpPr>
            <p:spPr>
              <a:xfrm>
                <a:off x="115410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5E50CF87-EA8A-4AFB-B723-4D443CEFF393}"/>
                  </a:ext>
                </a:extLst>
              </p:cNvPr>
              <p:cNvSpPr/>
              <p:nvPr/>
            </p:nvSpPr>
            <p:spPr>
              <a:xfrm>
                <a:off x="116490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A878FDE-D0EB-4E83-A3E9-F7D67524F471}"/>
                  </a:ext>
                </a:extLst>
              </p:cNvPr>
              <p:cNvSpPr/>
              <p:nvPr/>
            </p:nvSpPr>
            <p:spPr>
              <a:xfrm>
                <a:off x="117569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21A15D4-0EE6-45D6-8B46-E62E43689142}"/>
                  </a:ext>
                </a:extLst>
              </p:cNvPr>
              <p:cNvSpPr/>
              <p:nvPr/>
            </p:nvSpPr>
            <p:spPr>
              <a:xfrm>
                <a:off x="118649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A68593F-64C8-4F32-BCAD-28E6BCF965F3}"/>
                  </a:ext>
                </a:extLst>
              </p:cNvPr>
              <p:cNvSpPr/>
              <p:nvPr/>
            </p:nvSpPr>
            <p:spPr>
              <a:xfrm>
                <a:off x="1197287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2FC6E5C-35CF-483B-BE17-E70897C8BD75}"/>
                  </a:ext>
                </a:extLst>
              </p:cNvPr>
              <p:cNvSpPr/>
              <p:nvPr/>
            </p:nvSpPr>
            <p:spPr>
              <a:xfrm>
                <a:off x="12080827" y="65479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58E170D-97F6-49F1-A657-AF2432A70B8E}"/>
                  </a:ext>
                </a:extLst>
              </p:cNvPr>
              <p:cNvSpPr/>
              <p:nvPr/>
            </p:nvSpPr>
            <p:spPr>
              <a:xfrm>
                <a:off x="112172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77404EC-DE57-420C-89E8-4159AB447932}"/>
                  </a:ext>
                </a:extLst>
              </p:cNvPr>
              <p:cNvSpPr/>
              <p:nvPr/>
            </p:nvSpPr>
            <p:spPr>
              <a:xfrm>
                <a:off x="113251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FBB9582D-38DD-4A67-82D9-F4E4A101CC5A}"/>
                  </a:ext>
                </a:extLst>
              </p:cNvPr>
              <p:cNvSpPr/>
              <p:nvPr/>
            </p:nvSpPr>
            <p:spPr>
              <a:xfrm>
                <a:off x="114331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CF61215-9A04-42A9-8C58-958BE09165F2}"/>
                  </a:ext>
                </a:extLst>
              </p:cNvPr>
              <p:cNvSpPr/>
              <p:nvPr/>
            </p:nvSpPr>
            <p:spPr>
              <a:xfrm>
                <a:off x="115410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F6C28F25-EB1C-40D3-8362-3AB3F2DE57D8}"/>
                  </a:ext>
                </a:extLst>
              </p:cNvPr>
              <p:cNvSpPr/>
              <p:nvPr/>
            </p:nvSpPr>
            <p:spPr>
              <a:xfrm>
                <a:off x="116490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5991D7E-0AF6-47C1-97C3-89BF0DB9365A}"/>
                  </a:ext>
                </a:extLst>
              </p:cNvPr>
              <p:cNvSpPr/>
              <p:nvPr/>
            </p:nvSpPr>
            <p:spPr>
              <a:xfrm>
                <a:off x="117569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A768B76-434C-4054-9D8A-354D25C3B69A}"/>
                  </a:ext>
                </a:extLst>
              </p:cNvPr>
              <p:cNvSpPr/>
              <p:nvPr/>
            </p:nvSpPr>
            <p:spPr>
              <a:xfrm>
                <a:off x="118649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C3529730-938E-4DC2-98B3-DE4CEC03B814}"/>
                  </a:ext>
                </a:extLst>
              </p:cNvPr>
              <p:cNvSpPr/>
              <p:nvPr/>
            </p:nvSpPr>
            <p:spPr>
              <a:xfrm>
                <a:off x="1197287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E14F0B97-8920-4D05-BD1E-B26A305D1CC6}"/>
                  </a:ext>
                </a:extLst>
              </p:cNvPr>
              <p:cNvSpPr/>
              <p:nvPr/>
            </p:nvSpPr>
            <p:spPr>
              <a:xfrm>
                <a:off x="12080827" y="170040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D2D3D0F-6077-45A2-9340-E823AB028998}"/>
                  </a:ext>
                </a:extLst>
              </p:cNvPr>
              <p:cNvSpPr/>
              <p:nvPr/>
            </p:nvSpPr>
            <p:spPr>
              <a:xfrm>
                <a:off x="112172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B787154D-CBBD-4060-B14C-6D78B03B9971}"/>
                  </a:ext>
                </a:extLst>
              </p:cNvPr>
              <p:cNvSpPr/>
              <p:nvPr/>
            </p:nvSpPr>
            <p:spPr>
              <a:xfrm>
                <a:off x="113251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E509C69-697F-4356-995F-8C1152D00B90}"/>
                  </a:ext>
                </a:extLst>
              </p:cNvPr>
              <p:cNvSpPr/>
              <p:nvPr/>
            </p:nvSpPr>
            <p:spPr>
              <a:xfrm>
                <a:off x="114331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3D77247-291B-47BC-AFA7-0CE6012C43A8}"/>
                  </a:ext>
                </a:extLst>
              </p:cNvPr>
              <p:cNvSpPr/>
              <p:nvPr/>
            </p:nvSpPr>
            <p:spPr>
              <a:xfrm>
                <a:off x="115410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0D234F0-DDF4-4337-89F8-405952B21D32}"/>
                  </a:ext>
                </a:extLst>
              </p:cNvPr>
              <p:cNvSpPr/>
              <p:nvPr/>
            </p:nvSpPr>
            <p:spPr>
              <a:xfrm>
                <a:off x="116490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E39C9EC0-8975-412D-9003-8F0D420F176C}"/>
                  </a:ext>
                </a:extLst>
              </p:cNvPr>
              <p:cNvSpPr/>
              <p:nvPr/>
            </p:nvSpPr>
            <p:spPr>
              <a:xfrm>
                <a:off x="117569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7953FE6-75D0-4C24-A309-8096008DE97A}"/>
                  </a:ext>
                </a:extLst>
              </p:cNvPr>
              <p:cNvSpPr/>
              <p:nvPr/>
            </p:nvSpPr>
            <p:spPr>
              <a:xfrm>
                <a:off x="118649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69E7062-8CF2-47E3-BB9E-80939334FBE7}"/>
                  </a:ext>
                </a:extLst>
              </p:cNvPr>
              <p:cNvSpPr/>
              <p:nvPr/>
            </p:nvSpPr>
            <p:spPr>
              <a:xfrm>
                <a:off x="1197287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A300CAB-C78F-420A-A008-86D602018A86}"/>
                  </a:ext>
                </a:extLst>
              </p:cNvPr>
              <p:cNvSpPr/>
              <p:nvPr/>
            </p:nvSpPr>
            <p:spPr>
              <a:xfrm>
                <a:off x="12080827" y="274601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3AD56B3B-E563-448A-AC93-B2636D708CD8}"/>
                  </a:ext>
                </a:extLst>
              </p:cNvPr>
              <p:cNvSpPr/>
              <p:nvPr/>
            </p:nvSpPr>
            <p:spPr>
              <a:xfrm>
                <a:off x="112172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09F727E8-A4E2-4628-9DA3-AA0DE3A39B53}"/>
                  </a:ext>
                </a:extLst>
              </p:cNvPr>
              <p:cNvSpPr/>
              <p:nvPr/>
            </p:nvSpPr>
            <p:spPr>
              <a:xfrm>
                <a:off x="113251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D6B0EF9-B6A9-44F8-B57F-837ACC5894A9}"/>
                  </a:ext>
                </a:extLst>
              </p:cNvPr>
              <p:cNvSpPr/>
              <p:nvPr/>
            </p:nvSpPr>
            <p:spPr>
              <a:xfrm>
                <a:off x="114331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21F32AC-FC08-4AD3-BE5D-3DAC5BAFC8E4}"/>
                  </a:ext>
                </a:extLst>
              </p:cNvPr>
              <p:cNvSpPr/>
              <p:nvPr/>
            </p:nvSpPr>
            <p:spPr>
              <a:xfrm>
                <a:off x="115410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D885D58-92C7-4475-BED5-3F775CF617F8}"/>
                  </a:ext>
                </a:extLst>
              </p:cNvPr>
              <p:cNvSpPr/>
              <p:nvPr/>
            </p:nvSpPr>
            <p:spPr>
              <a:xfrm>
                <a:off x="116490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9F8F4AE8-14CA-4058-B6FB-89ED70DB9AE6}"/>
                  </a:ext>
                </a:extLst>
              </p:cNvPr>
              <p:cNvSpPr/>
              <p:nvPr/>
            </p:nvSpPr>
            <p:spPr>
              <a:xfrm>
                <a:off x="117569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EEE1574-9D3C-4D0B-868C-97BF1E24ED42}"/>
                  </a:ext>
                </a:extLst>
              </p:cNvPr>
              <p:cNvSpPr/>
              <p:nvPr/>
            </p:nvSpPr>
            <p:spPr>
              <a:xfrm>
                <a:off x="118649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A58B6314-69AC-43EB-960A-BAD87A97A939}"/>
                  </a:ext>
                </a:extLst>
              </p:cNvPr>
              <p:cNvSpPr/>
              <p:nvPr/>
            </p:nvSpPr>
            <p:spPr>
              <a:xfrm>
                <a:off x="1197287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CAA06C0-521D-4B4E-9C76-11A95B6DF79E}"/>
                  </a:ext>
                </a:extLst>
              </p:cNvPr>
              <p:cNvSpPr/>
              <p:nvPr/>
            </p:nvSpPr>
            <p:spPr>
              <a:xfrm>
                <a:off x="12080827" y="379162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69CA8A9-60C7-4189-B9DD-69B9DD405363}"/>
                  </a:ext>
                </a:extLst>
              </p:cNvPr>
              <p:cNvSpPr/>
              <p:nvPr/>
            </p:nvSpPr>
            <p:spPr>
              <a:xfrm>
                <a:off x="112172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6B3E8E2-E55F-42CB-885E-435E27CD31CD}"/>
                  </a:ext>
                </a:extLst>
              </p:cNvPr>
              <p:cNvSpPr/>
              <p:nvPr/>
            </p:nvSpPr>
            <p:spPr>
              <a:xfrm>
                <a:off x="113251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7E5807-38F1-4F0E-9283-EBC3B1DAEDB6}"/>
                  </a:ext>
                </a:extLst>
              </p:cNvPr>
              <p:cNvSpPr/>
              <p:nvPr/>
            </p:nvSpPr>
            <p:spPr>
              <a:xfrm>
                <a:off x="114331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0516F88A-3139-49D0-B1F5-4A3A7A3709AB}"/>
                  </a:ext>
                </a:extLst>
              </p:cNvPr>
              <p:cNvSpPr/>
              <p:nvPr/>
            </p:nvSpPr>
            <p:spPr>
              <a:xfrm>
                <a:off x="115410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FFA2F85D-B3B5-4552-B9F7-B3390C5CCDF3}"/>
                  </a:ext>
                </a:extLst>
              </p:cNvPr>
              <p:cNvSpPr/>
              <p:nvPr/>
            </p:nvSpPr>
            <p:spPr>
              <a:xfrm>
                <a:off x="116490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2F5688F-7B26-4E49-BD6D-E7AB48710356}"/>
                  </a:ext>
                </a:extLst>
              </p:cNvPr>
              <p:cNvSpPr/>
              <p:nvPr/>
            </p:nvSpPr>
            <p:spPr>
              <a:xfrm>
                <a:off x="117569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F668E95-2BC0-415F-8E2D-D5CE4B68E6C0}"/>
                  </a:ext>
                </a:extLst>
              </p:cNvPr>
              <p:cNvSpPr/>
              <p:nvPr/>
            </p:nvSpPr>
            <p:spPr>
              <a:xfrm>
                <a:off x="118649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88B4715C-808A-462E-9F13-412589BF04B1}"/>
                  </a:ext>
                </a:extLst>
              </p:cNvPr>
              <p:cNvSpPr/>
              <p:nvPr/>
            </p:nvSpPr>
            <p:spPr>
              <a:xfrm>
                <a:off x="1197287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026010F0-D79B-40BC-BF06-908C37255EFA}"/>
                  </a:ext>
                </a:extLst>
              </p:cNvPr>
              <p:cNvSpPr/>
              <p:nvPr/>
            </p:nvSpPr>
            <p:spPr>
              <a:xfrm>
                <a:off x="12080827" y="483723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3DBF71C6-EBA9-4AAF-8751-5A78C782E45D}"/>
                  </a:ext>
                </a:extLst>
              </p:cNvPr>
              <p:cNvSpPr/>
              <p:nvPr/>
            </p:nvSpPr>
            <p:spPr>
              <a:xfrm>
                <a:off x="112172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3931B5C-759A-4B7D-8172-54E98FB8B952}"/>
                  </a:ext>
                </a:extLst>
              </p:cNvPr>
              <p:cNvSpPr/>
              <p:nvPr/>
            </p:nvSpPr>
            <p:spPr>
              <a:xfrm>
                <a:off x="113251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0435DCF-9E1F-4A67-A75A-BFA42B906ED7}"/>
                  </a:ext>
                </a:extLst>
              </p:cNvPr>
              <p:cNvSpPr/>
              <p:nvPr/>
            </p:nvSpPr>
            <p:spPr>
              <a:xfrm>
                <a:off x="114331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9CE67C7-AB53-4BB8-AB0A-5096BD9EC06D}"/>
                  </a:ext>
                </a:extLst>
              </p:cNvPr>
              <p:cNvSpPr/>
              <p:nvPr/>
            </p:nvSpPr>
            <p:spPr>
              <a:xfrm>
                <a:off x="115410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E2EF6845-888A-4760-8959-12ABCC68D018}"/>
                  </a:ext>
                </a:extLst>
              </p:cNvPr>
              <p:cNvSpPr/>
              <p:nvPr/>
            </p:nvSpPr>
            <p:spPr>
              <a:xfrm>
                <a:off x="116490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5EA7E47F-FEE0-4E75-95C8-C28918F5A327}"/>
                  </a:ext>
                </a:extLst>
              </p:cNvPr>
              <p:cNvSpPr/>
              <p:nvPr/>
            </p:nvSpPr>
            <p:spPr>
              <a:xfrm>
                <a:off x="117569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C236F55C-9E37-4F56-A26B-5CFC14A1358F}"/>
                  </a:ext>
                </a:extLst>
              </p:cNvPr>
              <p:cNvSpPr/>
              <p:nvPr/>
            </p:nvSpPr>
            <p:spPr>
              <a:xfrm>
                <a:off x="118649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7B2194A-01C8-48DF-BCBE-367CEC66859A}"/>
                  </a:ext>
                </a:extLst>
              </p:cNvPr>
              <p:cNvSpPr/>
              <p:nvPr/>
            </p:nvSpPr>
            <p:spPr>
              <a:xfrm>
                <a:off x="1197287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A40043-81AF-41A5-BC0A-19357E563195}"/>
                  </a:ext>
                </a:extLst>
              </p:cNvPr>
              <p:cNvSpPr/>
              <p:nvPr/>
            </p:nvSpPr>
            <p:spPr>
              <a:xfrm>
                <a:off x="12080827" y="588284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사각형: 둥근 위쪽 모서리 203">
              <a:extLst>
                <a:ext uri="{FF2B5EF4-FFF2-40B4-BE49-F238E27FC236}">
                  <a16:creationId xmlns:a16="http://schemas.microsoft.com/office/drawing/2014/main" id="{878CE67D-A989-404C-A658-7AE59DB93E15}"/>
                </a:ext>
              </a:extLst>
            </p:cNvPr>
            <p:cNvSpPr/>
            <p:nvPr/>
          </p:nvSpPr>
          <p:spPr>
            <a:xfrm>
              <a:off x="604973" y="6505574"/>
              <a:ext cx="11069107" cy="12323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3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5" name="사각형: 둥근 위쪽 모서리 204">
              <a:extLst>
                <a:ext uri="{FF2B5EF4-FFF2-40B4-BE49-F238E27FC236}">
                  <a16:creationId xmlns:a16="http://schemas.microsoft.com/office/drawing/2014/main" id="{271E0FAB-7644-482D-A63F-36798B497EEF}"/>
                </a:ext>
              </a:extLst>
            </p:cNvPr>
            <p:cNvSpPr/>
            <p:nvPr/>
          </p:nvSpPr>
          <p:spPr>
            <a:xfrm>
              <a:off x="768320" y="6628806"/>
              <a:ext cx="10700807" cy="92572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49656C63-3AD6-4222-9488-4260DD6861A2}"/>
              </a:ext>
            </a:extLst>
          </p:cNvPr>
          <p:cNvSpPr/>
          <p:nvPr/>
        </p:nvSpPr>
        <p:spPr>
          <a:xfrm>
            <a:off x="549940" y="977113"/>
            <a:ext cx="1855909" cy="4542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schemeClr val="bg1"/>
                </a:solidFill>
              </a:rPr>
              <a:t>1.DB</a:t>
            </a:r>
            <a:r>
              <a:rPr lang="ko-KR" altLang="en-US">
                <a:solidFill>
                  <a:schemeClr val="bg1"/>
                </a:solidFill>
              </a:rPr>
              <a:t>연동 구현</a:t>
            </a:r>
            <a:endParaRPr lang="ko-KR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FB942-0A48-47E3-8B25-3B2A1D93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10AD9-D6D7-4935-873D-CD0DA8AC60B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9549-F940-4605-A6CE-A79393E3C627}"/>
              </a:ext>
            </a:extLst>
          </p:cNvPr>
          <p:cNvSpPr txBox="1"/>
          <p:nvPr/>
        </p:nvSpPr>
        <p:spPr>
          <a:xfrm>
            <a:off x="3855440" y="5291996"/>
            <a:ext cx="44795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</a:rPr>
              <a:t>실행 후 DBMS에 자동으로 테이블이 생성</a:t>
            </a:r>
            <a:endParaRPr lang="en-US" altLang="ko-KR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80E63A4-3727-45F6-8D25-530717F0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5" y="1441381"/>
            <a:ext cx="6728085" cy="307582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43D5ED9-D42C-4F75-90D4-64357564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350" y="1742060"/>
            <a:ext cx="4208644" cy="24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72004"/>
      </p:ext>
    </p:extLst>
  </p:cSld>
  <p:clrMapOvr>
    <a:masterClrMapping/>
  </p:clrMapOvr>
</p:sld>
</file>

<file path=ppt/theme/theme1.xml><?xml version="1.0" encoding="utf-8"?>
<a:theme xmlns:a="http://schemas.openxmlformats.org/drawingml/2006/main" name="3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81D376159C2454A9778301E3A14B442" ma:contentTypeVersion="2" ma:contentTypeDescription="새 문서를 만듭니다." ma:contentTypeScope="" ma:versionID="7b33f265d10b6ddd31bad0199bde810d">
  <xsd:schema xmlns:xsd="http://www.w3.org/2001/XMLSchema" xmlns:xs="http://www.w3.org/2001/XMLSchema" xmlns:p="http://schemas.microsoft.com/office/2006/metadata/properties" xmlns:ns3="8a78057b-d6a7-4603-bcc1-d40d88094daa" targetNamespace="http://schemas.microsoft.com/office/2006/metadata/properties" ma:root="true" ma:fieldsID="ecce2efece856232c41e8bca4e166085" ns3:_="">
    <xsd:import namespace="8a78057b-d6a7-4603-bcc1-d40d88094d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78057b-d6a7-4603-bcc1-d40d88094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CB47F6-B755-4C3E-8EE5-381C455D5BBE}">
  <ds:schemaRefs>
    <ds:schemaRef ds:uri="8a78057b-d6a7-4603-bcc1-d40d88094d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C8D056-4D82-4B4F-82F5-35692DBE96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EA57AC-9F3F-4C74-AA60-C057E1E228D9}">
  <ds:schemaRefs>
    <ds:schemaRef ds:uri="8a78057b-d6a7-4603-bcc1-d40d88094da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1583</Words>
  <Application>Microsoft Office PowerPoint</Application>
  <PresentationFormat>와이드스크린</PresentationFormat>
  <Paragraphs>353</Paragraphs>
  <Slides>86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맑은 고딕</vt:lpstr>
      <vt:lpstr>맑은 고딕</vt:lpstr>
      <vt:lpstr>야놀자 야체 B</vt:lpstr>
      <vt:lpstr>한컴바탕</vt:lpstr>
      <vt:lpstr>Arial</vt:lpstr>
      <vt:lpstr>Calibri</vt:lpstr>
      <vt:lpstr>37_Office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서현성</cp:lastModifiedBy>
  <cp:revision>175</cp:revision>
  <dcterms:created xsi:type="dcterms:W3CDTF">2021-05-27T14:50:24Z</dcterms:created>
  <dcterms:modified xsi:type="dcterms:W3CDTF">2021-06-05T14:15:02Z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0x010100281D376159C2454A9778301E3A14B442</vt:lpwstr>
  </property>
</Properties>
</file>